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Catamaran"/>
      <p:regular r:id="rId26"/>
      <p:bold r:id="rId27"/>
    </p:embeddedFont>
    <p:embeddedFont>
      <p:font typeface="Catamaran Thin"/>
      <p:regular r:id="rId28"/>
      <p:bold r:id="rId29"/>
    </p:embeddedFont>
    <p:embeddedFont>
      <p:font typeface="Catamaran ExtraLight"/>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2" roundtripDataSignature="AMtx7mhTeB1iv1AlNmAiylYuAqBp6FgvM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atamaran-regular.fntdata"/><Relationship Id="rId25" Type="http://schemas.openxmlformats.org/officeDocument/2006/relationships/slide" Target="slides/slide21.xml"/><Relationship Id="rId28" Type="http://schemas.openxmlformats.org/officeDocument/2006/relationships/font" Target="fonts/CatamaranThin-regular.fntdata"/><Relationship Id="rId27" Type="http://schemas.openxmlformats.org/officeDocument/2006/relationships/font" Target="fonts/Catamaran-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tamaranThi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atamaranExtraLight-bold.fntdata"/><Relationship Id="rId30" Type="http://schemas.openxmlformats.org/officeDocument/2006/relationships/font" Target="fonts/CatamaranExtraLight-regular.fntdata"/><Relationship Id="rId11" Type="http://schemas.openxmlformats.org/officeDocument/2006/relationships/slide" Target="slides/slide7.xml"/><Relationship Id="rId10" Type="http://schemas.openxmlformats.org/officeDocument/2006/relationships/slide" Target="slides/slide6.xml"/><Relationship Id="rId32"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3717cbf7ac_1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2" name="Google Shape;262;g33717cbf7ac_1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33717cbf7ac_1_6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g33717cbf7ac_1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3717cbf7ac_1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g33717cbf7ac_1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3717cbf7ac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g33717cbf7ac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31382970e8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g331382970e8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31382970e8_0_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7" name="Google Shape;297;g331382970e8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331382970e8_0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331382970e8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3717cbf7ac_1_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2" name="Google Shape;312;g33717cbf7ac_1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3717cbf7ac_0_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8" name="Google Shape;318;g33717cbf7ac_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335bfde2fe5_0_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335bfde2fe5_0_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3717cbf7ac_1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33717cbf7ac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35bfde2fe5_0_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335bfde2fe5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35bfde2fe5_0_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9" name="Google Shape;339;g335bfde2fe5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fd36caf962_0_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g2fd36caf962_0_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3717cbf7ac_1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g33717cbf7ac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3717cbf7ac_1_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g33717cbf7ac_1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331382970e8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g331382970e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33717cbf7ac_1_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33717cbf7ac_1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3717cbf7ac_1_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33717cbf7ac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331382970e8_0_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4" name="Google Shape;254;g331382970e8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9" name="Shape 9"/>
        <p:cNvGrpSpPr/>
        <p:nvPr/>
      </p:nvGrpSpPr>
      <p:grpSpPr>
        <a:xfrm>
          <a:off x="0" y="0"/>
          <a:ext cx="0" cy="0"/>
          <a:chOff x="0" y="0"/>
          <a:chExt cx="0" cy="0"/>
        </a:xfrm>
      </p:grpSpPr>
      <p:grpSp>
        <p:nvGrpSpPr>
          <p:cNvPr id="10" name="Google Shape;10;p18"/>
          <p:cNvGrpSpPr/>
          <p:nvPr/>
        </p:nvGrpSpPr>
        <p:grpSpPr>
          <a:xfrm>
            <a:off x="-981075" y="-3"/>
            <a:ext cx="11516344" cy="5143455"/>
            <a:chOff x="-981075" y="-3"/>
            <a:chExt cx="11516344" cy="5143455"/>
          </a:xfrm>
        </p:grpSpPr>
        <p:sp>
          <p:nvSpPr>
            <p:cNvPr id="11" name="Google Shape;11;p18"/>
            <p:cNvSpPr/>
            <p:nvPr/>
          </p:nvSpPr>
          <p:spPr>
            <a:xfrm>
              <a:off x="74768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 name="Google Shape;12;p18"/>
            <p:cNvSpPr/>
            <p:nvPr/>
          </p:nvSpPr>
          <p:spPr>
            <a:xfrm rot="10800000">
              <a:off x="4304464"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 name="Google Shape;13;p18"/>
            <p:cNvSpPr/>
            <p:nvPr/>
          </p:nvSpPr>
          <p:spPr>
            <a:xfrm rot="10800000">
              <a:off x="64192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4" name="Google Shape;14;p18"/>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 name="Google Shape;15;p18"/>
            <p:cNvSpPr/>
            <p:nvPr/>
          </p:nvSpPr>
          <p:spPr>
            <a:xfrm>
              <a:off x="3247913"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 name="Google Shape;16;p18"/>
            <p:cNvSpPr/>
            <p:nvPr/>
          </p:nvSpPr>
          <p:spPr>
            <a:xfrm>
              <a:off x="7620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 name="Google Shape;17;p18"/>
            <p:cNvSpPr/>
            <p:nvPr/>
          </p:nvSpPr>
          <p:spPr>
            <a:xfrm>
              <a:off x="2190677"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 name="Google Shape;18;p18"/>
            <p:cNvSpPr/>
            <p:nvPr/>
          </p:nvSpPr>
          <p:spPr>
            <a:xfrm>
              <a:off x="641963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9" name="Google Shape;19;p18"/>
            <p:cNvSpPr/>
            <p:nvPr/>
          </p:nvSpPr>
          <p:spPr>
            <a:xfrm>
              <a:off x="8534106"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20" name="Google Shape;20;p18"/>
            <p:cNvSpPr/>
            <p:nvPr/>
          </p:nvSpPr>
          <p:spPr>
            <a:xfrm>
              <a:off x="-98107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21" name="Google Shape;21;p18"/>
            <p:cNvSpPr/>
            <p:nvPr/>
          </p:nvSpPr>
          <p:spPr>
            <a:xfrm>
              <a:off x="3247878"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22" name="Google Shape;22;p18"/>
            <p:cNvSpPr/>
            <p:nvPr/>
          </p:nvSpPr>
          <p:spPr>
            <a:xfrm>
              <a:off x="536235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23" name="Google Shape;23;p18"/>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7" name="Shape 177"/>
        <p:cNvGrpSpPr/>
        <p:nvPr/>
      </p:nvGrpSpPr>
      <p:grpSpPr>
        <a:xfrm>
          <a:off x="0" y="0"/>
          <a:ext cx="0" cy="0"/>
          <a:chOff x="0" y="0"/>
          <a:chExt cx="0" cy="0"/>
        </a:xfrm>
      </p:grpSpPr>
      <p:grpSp>
        <p:nvGrpSpPr>
          <p:cNvPr id="178" name="Google Shape;178;p26"/>
          <p:cNvGrpSpPr/>
          <p:nvPr/>
        </p:nvGrpSpPr>
        <p:grpSpPr>
          <a:xfrm>
            <a:off x="-981075" y="-3"/>
            <a:ext cx="11516344" cy="5143455"/>
            <a:chOff x="-981075" y="-3"/>
            <a:chExt cx="11516344" cy="5143455"/>
          </a:xfrm>
        </p:grpSpPr>
        <p:sp>
          <p:nvSpPr>
            <p:cNvPr id="179" name="Google Shape;179;p26"/>
            <p:cNvSpPr/>
            <p:nvPr/>
          </p:nvSpPr>
          <p:spPr>
            <a:xfrm>
              <a:off x="74768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0" name="Google Shape;180;p26"/>
            <p:cNvSpPr/>
            <p:nvPr/>
          </p:nvSpPr>
          <p:spPr>
            <a:xfrm rot="10800000">
              <a:off x="4304464"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1" name="Google Shape;181;p26"/>
            <p:cNvSpPr/>
            <p:nvPr/>
          </p:nvSpPr>
          <p:spPr>
            <a:xfrm rot="10800000">
              <a:off x="64192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2" name="Google Shape;182;p26"/>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3" name="Google Shape;183;p26"/>
            <p:cNvSpPr/>
            <p:nvPr/>
          </p:nvSpPr>
          <p:spPr>
            <a:xfrm>
              <a:off x="3247913"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4" name="Google Shape;184;p26"/>
            <p:cNvSpPr/>
            <p:nvPr/>
          </p:nvSpPr>
          <p:spPr>
            <a:xfrm>
              <a:off x="7620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5" name="Google Shape;185;p26"/>
            <p:cNvSpPr/>
            <p:nvPr/>
          </p:nvSpPr>
          <p:spPr>
            <a:xfrm>
              <a:off x="2190677"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6" name="Google Shape;186;p26"/>
            <p:cNvSpPr/>
            <p:nvPr/>
          </p:nvSpPr>
          <p:spPr>
            <a:xfrm>
              <a:off x="641963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7" name="Google Shape;187;p26"/>
            <p:cNvSpPr/>
            <p:nvPr/>
          </p:nvSpPr>
          <p:spPr>
            <a:xfrm>
              <a:off x="8534106"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8" name="Google Shape;188;p26"/>
            <p:cNvSpPr/>
            <p:nvPr/>
          </p:nvSpPr>
          <p:spPr>
            <a:xfrm>
              <a:off x="-98107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89" name="Google Shape;189;p26"/>
            <p:cNvSpPr/>
            <p:nvPr/>
          </p:nvSpPr>
          <p:spPr>
            <a:xfrm>
              <a:off x="3247878"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90" name="Google Shape;190;p26"/>
            <p:cNvSpPr/>
            <p:nvPr/>
          </p:nvSpPr>
          <p:spPr>
            <a:xfrm>
              <a:off x="536235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191" name="Google Shape;191;p26"/>
          <p:cNvSpPr txBox="1"/>
          <p:nvPr>
            <p:ph idx="1" type="body"/>
          </p:nvPr>
        </p:nvSpPr>
        <p:spPr>
          <a:xfrm>
            <a:off x="855300" y="4330100"/>
            <a:ext cx="7433400" cy="280200"/>
          </a:xfrm>
          <a:prstGeom prst="rect">
            <a:avLst/>
          </a:prstGeom>
          <a:noFill/>
          <a:ln>
            <a:noFill/>
          </a:ln>
        </p:spPr>
        <p:txBody>
          <a:bodyPr anchorCtr="0" anchor="t" bIns="0" lIns="0" spcFirstLastPara="1" rIns="0" wrap="square" tIns="0">
            <a:noAutofit/>
          </a:bodyPr>
          <a:lstStyle>
            <a:lvl1pPr indent="-228600" lvl="0" marL="457200" algn="ctr">
              <a:lnSpc>
                <a:spcPct val="115000"/>
              </a:lnSpc>
              <a:spcBef>
                <a:spcPts val="0"/>
              </a:spcBef>
              <a:spcAft>
                <a:spcPts val="800"/>
              </a:spcAft>
              <a:buSzPts val="1800"/>
              <a:buNone/>
              <a:defRPr sz="1800"/>
            </a:lvl1pPr>
          </a:lstStyle>
          <a:p/>
        </p:txBody>
      </p:sp>
      <p:sp>
        <p:nvSpPr>
          <p:cNvPr id="192" name="Google Shape;192;p26"/>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
        <p:nvSpPr>
          <p:cNvPr id="193" name="Google Shape;193;p26"/>
          <p:cNvSpPr/>
          <p:nvPr/>
        </p:nvSpPr>
        <p:spPr>
          <a:xfrm>
            <a:off x="4259988" y="4686556"/>
            <a:ext cx="624024" cy="456891"/>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4" name="Shape 24"/>
        <p:cNvGrpSpPr/>
        <p:nvPr/>
      </p:nvGrpSpPr>
      <p:grpSpPr>
        <a:xfrm>
          <a:off x="0" y="0"/>
          <a:ext cx="0" cy="0"/>
          <a:chOff x="0" y="0"/>
          <a:chExt cx="0" cy="0"/>
        </a:xfrm>
      </p:grpSpPr>
      <p:sp>
        <p:nvSpPr>
          <p:cNvPr id="25" name="Google Shape;25;p19"/>
          <p:cNvSpPr/>
          <p:nvPr/>
        </p:nvSpPr>
        <p:spPr>
          <a:xfrm>
            <a:off x="-45517" y="689752"/>
            <a:ext cx="624020" cy="688794"/>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26" name="Google Shape;26;p19"/>
          <p:cNvGrpSpPr/>
          <p:nvPr/>
        </p:nvGrpSpPr>
        <p:grpSpPr>
          <a:xfrm>
            <a:off x="6320991" y="-7"/>
            <a:ext cx="3630819" cy="5143499"/>
            <a:chOff x="6320991" y="-7"/>
            <a:chExt cx="3630819" cy="5143499"/>
          </a:xfrm>
        </p:grpSpPr>
        <p:sp>
          <p:nvSpPr>
            <p:cNvPr id="27" name="Google Shape;27;p19"/>
            <p:cNvSpPr/>
            <p:nvPr/>
          </p:nvSpPr>
          <p:spPr>
            <a:xfrm>
              <a:off x="6320991"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28" name="Google Shape;28;p19"/>
            <p:cNvSpPr/>
            <p:nvPr/>
          </p:nvSpPr>
          <p:spPr>
            <a:xfrm>
              <a:off x="7806636"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29" name="Google Shape;29;p19"/>
            <p:cNvSpPr/>
            <p:nvPr/>
          </p:nvSpPr>
          <p:spPr>
            <a:xfrm>
              <a:off x="8548210"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0" name="Google Shape;30;p19"/>
            <p:cNvSpPr/>
            <p:nvPr/>
          </p:nvSpPr>
          <p:spPr>
            <a:xfrm rot="10800000">
              <a:off x="7806422" y="30"/>
              <a:ext cx="1404540" cy="515400"/>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1" name="Google Shape;31;p19"/>
            <p:cNvSpPr/>
            <p:nvPr/>
          </p:nvSpPr>
          <p:spPr>
            <a:xfrm>
              <a:off x="7806643" y="1543679"/>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2" name="Google Shape;32;p19"/>
            <p:cNvSpPr/>
            <p:nvPr/>
          </p:nvSpPr>
          <p:spPr>
            <a:xfrm>
              <a:off x="7065077"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3" name="Google Shape;33;p19"/>
            <p:cNvSpPr/>
            <p:nvPr/>
          </p:nvSpPr>
          <p:spPr>
            <a:xfrm>
              <a:off x="8745616" y="1335143"/>
              <a:ext cx="835681" cy="92246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4" name="Google Shape;34;p19"/>
            <p:cNvSpPr/>
            <p:nvPr/>
          </p:nvSpPr>
          <p:spPr>
            <a:xfrm>
              <a:off x="7133773" y="3941724"/>
              <a:ext cx="507445" cy="5601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5" name="Google Shape;35;p19"/>
            <p:cNvSpPr/>
            <p:nvPr/>
          </p:nvSpPr>
          <p:spPr>
            <a:xfrm rot="10800000">
              <a:off x="7406482" y="-7"/>
              <a:ext cx="720792" cy="527782"/>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6" name="Google Shape;36;p19"/>
            <p:cNvSpPr/>
            <p:nvPr/>
          </p:nvSpPr>
          <p:spPr>
            <a:xfrm>
              <a:off x="7331887" y="2181982"/>
              <a:ext cx="962029" cy="106196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37" name="Google Shape;37;p19"/>
            <p:cNvSpPr/>
            <p:nvPr/>
          </p:nvSpPr>
          <p:spPr>
            <a:xfrm>
              <a:off x="8548210" y="2833077"/>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38" name="Google Shape;38;p19"/>
          <p:cNvSpPr txBox="1"/>
          <p:nvPr>
            <p:ph type="title"/>
          </p:nvPr>
        </p:nvSpPr>
        <p:spPr>
          <a:xfrm>
            <a:off x="779100" y="836000"/>
            <a:ext cx="6010500" cy="39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p:txBody>
      </p:sp>
      <p:sp>
        <p:nvSpPr>
          <p:cNvPr id="39" name="Google Shape;39;p19"/>
          <p:cNvSpPr txBox="1"/>
          <p:nvPr>
            <p:ph idx="1" type="body"/>
          </p:nvPr>
        </p:nvSpPr>
        <p:spPr>
          <a:xfrm>
            <a:off x="779075" y="1503550"/>
            <a:ext cx="2808300" cy="3268500"/>
          </a:xfrm>
          <a:prstGeom prst="rect">
            <a:avLst/>
          </a:prstGeom>
          <a:noFill/>
          <a:ln>
            <a:noFill/>
          </a:ln>
        </p:spPr>
        <p:txBody>
          <a:bodyPr anchorCtr="0" anchor="t" bIns="0" lIns="0" spcFirstLastPara="1" rIns="0" wrap="square" tIns="0">
            <a:noAutofit/>
          </a:bodyPr>
          <a:lstStyle>
            <a:lvl1pPr indent="-317500" lvl="0" marL="457200" algn="l">
              <a:lnSpc>
                <a:spcPct val="115000"/>
              </a:lnSpc>
              <a:spcBef>
                <a:spcPts val="0"/>
              </a:spcBef>
              <a:spcAft>
                <a:spcPts val="0"/>
              </a:spcAft>
              <a:buSzPts val="1400"/>
              <a:buChar char="⬢"/>
              <a:defRPr sz="2000"/>
            </a:lvl1pPr>
            <a:lvl2pPr indent="-317500" lvl="1" marL="914400" algn="l">
              <a:lnSpc>
                <a:spcPct val="115000"/>
              </a:lnSpc>
              <a:spcBef>
                <a:spcPts val="800"/>
              </a:spcBef>
              <a:spcAft>
                <a:spcPts val="0"/>
              </a:spcAft>
              <a:buSzPts val="1400"/>
              <a:buChar char="⬡"/>
              <a:defRPr sz="2000"/>
            </a:lvl2pPr>
            <a:lvl3pPr indent="-317500" lvl="2" marL="1371600" algn="l">
              <a:lnSpc>
                <a:spcPct val="115000"/>
              </a:lnSpc>
              <a:spcBef>
                <a:spcPts val="800"/>
              </a:spcBef>
              <a:spcAft>
                <a:spcPts val="0"/>
              </a:spcAft>
              <a:buSzPts val="1400"/>
              <a:buChar char="⬡"/>
              <a:defRPr sz="2000"/>
            </a:lvl3pPr>
            <a:lvl4pPr indent="-355600" lvl="3" marL="1828800" algn="l">
              <a:lnSpc>
                <a:spcPct val="115000"/>
              </a:lnSpc>
              <a:spcBef>
                <a:spcPts val="800"/>
              </a:spcBef>
              <a:spcAft>
                <a:spcPts val="0"/>
              </a:spcAft>
              <a:buSzPts val="2000"/>
              <a:buChar char="●"/>
              <a:defRPr sz="2000"/>
            </a:lvl4pPr>
            <a:lvl5pPr indent="-355600" lvl="4" marL="2286000" algn="l">
              <a:lnSpc>
                <a:spcPct val="115000"/>
              </a:lnSpc>
              <a:spcBef>
                <a:spcPts val="800"/>
              </a:spcBef>
              <a:spcAft>
                <a:spcPts val="0"/>
              </a:spcAft>
              <a:buSzPts val="2000"/>
              <a:buChar char="○"/>
              <a:defRPr sz="2000"/>
            </a:lvl5pPr>
            <a:lvl6pPr indent="-355600" lvl="5" marL="2743200" algn="l">
              <a:lnSpc>
                <a:spcPct val="115000"/>
              </a:lnSpc>
              <a:spcBef>
                <a:spcPts val="800"/>
              </a:spcBef>
              <a:spcAft>
                <a:spcPts val="0"/>
              </a:spcAft>
              <a:buSzPts val="2000"/>
              <a:buChar char="■"/>
              <a:defRPr sz="2000"/>
            </a:lvl6pPr>
            <a:lvl7pPr indent="-355600" lvl="6" marL="3200400" algn="l">
              <a:lnSpc>
                <a:spcPct val="115000"/>
              </a:lnSpc>
              <a:spcBef>
                <a:spcPts val="800"/>
              </a:spcBef>
              <a:spcAft>
                <a:spcPts val="0"/>
              </a:spcAft>
              <a:buSzPts val="2000"/>
              <a:buChar char="●"/>
              <a:defRPr sz="2000"/>
            </a:lvl7pPr>
            <a:lvl8pPr indent="-355600" lvl="7" marL="3657600" algn="l">
              <a:lnSpc>
                <a:spcPct val="115000"/>
              </a:lnSpc>
              <a:spcBef>
                <a:spcPts val="800"/>
              </a:spcBef>
              <a:spcAft>
                <a:spcPts val="0"/>
              </a:spcAft>
              <a:buSzPts val="2000"/>
              <a:buChar char="○"/>
              <a:defRPr sz="2000"/>
            </a:lvl8pPr>
            <a:lvl9pPr indent="-355600" lvl="8" marL="4114800" algn="l">
              <a:lnSpc>
                <a:spcPct val="115000"/>
              </a:lnSpc>
              <a:spcBef>
                <a:spcPts val="800"/>
              </a:spcBef>
              <a:spcAft>
                <a:spcPts val="800"/>
              </a:spcAft>
              <a:buSzPts val="2000"/>
              <a:buChar char="■"/>
              <a:defRPr sz="2000"/>
            </a:lvl9pPr>
          </a:lstStyle>
          <a:p/>
        </p:txBody>
      </p:sp>
      <p:sp>
        <p:nvSpPr>
          <p:cNvPr id="40" name="Google Shape;40;p19"/>
          <p:cNvSpPr txBox="1"/>
          <p:nvPr>
            <p:ph idx="2" type="body"/>
          </p:nvPr>
        </p:nvSpPr>
        <p:spPr>
          <a:xfrm>
            <a:off x="3981304" y="1503550"/>
            <a:ext cx="2808300" cy="3268500"/>
          </a:xfrm>
          <a:prstGeom prst="rect">
            <a:avLst/>
          </a:prstGeom>
          <a:noFill/>
          <a:ln>
            <a:noFill/>
          </a:ln>
        </p:spPr>
        <p:txBody>
          <a:bodyPr anchorCtr="0" anchor="t" bIns="0" lIns="0" spcFirstLastPara="1" rIns="0" wrap="square" tIns="0">
            <a:noAutofit/>
          </a:bodyPr>
          <a:lstStyle>
            <a:lvl1pPr indent="-317500" lvl="0" marL="457200" algn="l">
              <a:lnSpc>
                <a:spcPct val="115000"/>
              </a:lnSpc>
              <a:spcBef>
                <a:spcPts val="0"/>
              </a:spcBef>
              <a:spcAft>
                <a:spcPts val="0"/>
              </a:spcAft>
              <a:buSzPts val="1400"/>
              <a:buChar char="⬢"/>
              <a:defRPr sz="2000"/>
            </a:lvl1pPr>
            <a:lvl2pPr indent="-317500" lvl="1" marL="914400" algn="l">
              <a:lnSpc>
                <a:spcPct val="115000"/>
              </a:lnSpc>
              <a:spcBef>
                <a:spcPts val="800"/>
              </a:spcBef>
              <a:spcAft>
                <a:spcPts val="0"/>
              </a:spcAft>
              <a:buSzPts val="1400"/>
              <a:buChar char="⬡"/>
              <a:defRPr sz="2000"/>
            </a:lvl2pPr>
            <a:lvl3pPr indent="-317500" lvl="2" marL="1371600" algn="l">
              <a:lnSpc>
                <a:spcPct val="115000"/>
              </a:lnSpc>
              <a:spcBef>
                <a:spcPts val="800"/>
              </a:spcBef>
              <a:spcAft>
                <a:spcPts val="0"/>
              </a:spcAft>
              <a:buSzPts val="1400"/>
              <a:buChar char="⬡"/>
              <a:defRPr sz="2000"/>
            </a:lvl3pPr>
            <a:lvl4pPr indent="-355600" lvl="3" marL="1828800" algn="l">
              <a:lnSpc>
                <a:spcPct val="115000"/>
              </a:lnSpc>
              <a:spcBef>
                <a:spcPts val="800"/>
              </a:spcBef>
              <a:spcAft>
                <a:spcPts val="0"/>
              </a:spcAft>
              <a:buSzPts val="2000"/>
              <a:buChar char="●"/>
              <a:defRPr sz="2000"/>
            </a:lvl4pPr>
            <a:lvl5pPr indent="-355600" lvl="4" marL="2286000" algn="l">
              <a:lnSpc>
                <a:spcPct val="115000"/>
              </a:lnSpc>
              <a:spcBef>
                <a:spcPts val="800"/>
              </a:spcBef>
              <a:spcAft>
                <a:spcPts val="0"/>
              </a:spcAft>
              <a:buSzPts val="2000"/>
              <a:buChar char="○"/>
              <a:defRPr sz="2000"/>
            </a:lvl5pPr>
            <a:lvl6pPr indent="-355600" lvl="5" marL="2743200" algn="l">
              <a:lnSpc>
                <a:spcPct val="115000"/>
              </a:lnSpc>
              <a:spcBef>
                <a:spcPts val="800"/>
              </a:spcBef>
              <a:spcAft>
                <a:spcPts val="0"/>
              </a:spcAft>
              <a:buSzPts val="2000"/>
              <a:buChar char="■"/>
              <a:defRPr sz="2000"/>
            </a:lvl6pPr>
            <a:lvl7pPr indent="-355600" lvl="6" marL="3200400" algn="l">
              <a:lnSpc>
                <a:spcPct val="115000"/>
              </a:lnSpc>
              <a:spcBef>
                <a:spcPts val="800"/>
              </a:spcBef>
              <a:spcAft>
                <a:spcPts val="0"/>
              </a:spcAft>
              <a:buSzPts val="2000"/>
              <a:buChar char="●"/>
              <a:defRPr sz="2000"/>
            </a:lvl7pPr>
            <a:lvl8pPr indent="-355600" lvl="7" marL="3657600" algn="l">
              <a:lnSpc>
                <a:spcPct val="115000"/>
              </a:lnSpc>
              <a:spcBef>
                <a:spcPts val="800"/>
              </a:spcBef>
              <a:spcAft>
                <a:spcPts val="0"/>
              </a:spcAft>
              <a:buSzPts val="2000"/>
              <a:buChar char="○"/>
              <a:defRPr sz="2000"/>
            </a:lvl8pPr>
            <a:lvl9pPr indent="-355600" lvl="8" marL="4114800" algn="l">
              <a:lnSpc>
                <a:spcPct val="115000"/>
              </a:lnSpc>
              <a:spcBef>
                <a:spcPts val="800"/>
              </a:spcBef>
              <a:spcAft>
                <a:spcPts val="800"/>
              </a:spcAft>
              <a:buSzPts val="2000"/>
              <a:buChar char="■"/>
              <a:defRPr sz="2000"/>
            </a:lvl9pPr>
          </a:lstStyle>
          <a:p/>
        </p:txBody>
      </p:sp>
      <p:sp>
        <p:nvSpPr>
          <p:cNvPr id="41" name="Google Shape;41;p19"/>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1"/>
        </a:solidFill>
      </p:bgPr>
    </p:bg>
    <p:spTree>
      <p:nvGrpSpPr>
        <p:cNvPr id="42" name="Shape 42"/>
        <p:cNvGrpSpPr/>
        <p:nvPr/>
      </p:nvGrpSpPr>
      <p:grpSpPr>
        <a:xfrm>
          <a:off x="0" y="0"/>
          <a:ext cx="0" cy="0"/>
          <a:chOff x="0" y="0"/>
          <a:chExt cx="0" cy="0"/>
        </a:xfrm>
      </p:grpSpPr>
      <p:grpSp>
        <p:nvGrpSpPr>
          <p:cNvPr id="43" name="Google Shape;43;p17"/>
          <p:cNvGrpSpPr/>
          <p:nvPr/>
        </p:nvGrpSpPr>
        <p:grpSpPr>
          <a:xfrm>
            <a:off x="-981075" y="-78100"/>
            <a:ext cx="11516344" cy="5221552"/>
            <a:chOff x="-981075" y="-78100"/>
            <a:chExt cx="11516344" cy="5221552"/>
          </a:xfrm>
        </p:grpSpPr>
        <p:sp>
          <p:nvSpPr>
            <p:cNvPr id="44" name="Google Shape;44;p17"/>
            <p:cNvSpPr/>
            <p:nvPr/>
          </p:nvSpPr>
          <p:spPr>
            <a:xfrm rot="10800000">
              <a:off x="4304464"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45" name="Google Shape;45;p17"/>
            <p:cNvSpPr/>
            <p:nvPr/>
          </p:nvSpPr>
          <p:spPr>
            <a:xfrm rot="10800000">
              <a:off x="64192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46" name="Google Shape;46;p17"/>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47" name="Google Shape;47;p17"/>
            <p:cNvSpPr/>
            <p:nvPr/>
          </p:nvSpPr>
          <p:spPr>
            <a:xfrm>
              <a:off x="1133400"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48" name="Google Shape;48;p17"/>
            <p:cNvSpPr/>
            <p:nvPr/>
          </p:nvSpPr>
          <p:spPr>
            <a:xfrm>
              <a:off x="3247913"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49" name="Google Shape;49;p17"/>
            <p:cNvSpPr/>
            <p:nvPr/>
          </p:nvSpPr>
          <p:spPr>
            <a:xfrm>
              <a:off x="74768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0" name="Google Shape;50;p17"/>
            <p:cNvSpPr/>
            <p:nvPr/>
          </p:nvSpPr>
          <p:spPr>
            <a:xfrm>
              <a:off x="7620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1" name="Google Shape;51;p17"/>
            <p:cNvSpPr/>
            <p:nvPr/>
          </p:nvSpPr>
          <p:spPr>
            <a:xfrm>
              <a:off x="2190677"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2" name="Google Shape;52;p17"/>
            <p:cNvSpPr/>
            <p:nvPr/>
          </p:nvSpPr>
          <p:spPr>
            <a:xfrm>
              <a:off x="641963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3" name="Google Shape;53;p17"/>
            <p:cNvSpPr/>
            <p:nvPr/>
          </p:nvSpPr>
          <p:spPr>
            <a:xfrm>
              <a:off x="8534106"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4" name="Google Shape;54;p17"/>
            <p:cNvSpPr/>
            <p:nvPr/>
          </p:nvSpPr>
          <p:spPr>
            <a:xfrm>
              <a:off x="-98107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5" name="Google Shape;55;p17"/>
            <p:cNvSpPr/>
            <p:nvPr/>
          </p:nvSpPr>
          <p:spPr>
            <a:xfrm>
              <a:off x="3247878"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6" name="Google Shape;56;p17"/>
            <p:cNvSpPr/>
            <p:nvPr/>
          </p:nvSpPr>
          <p:spPr>
            <a:xfrm>
              <a:off x="536235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7" name="Google Shape;57;p17"/>
            <p:cNvSpPr/>
            <p:nvPr/>
          </p:nvSpPr>
          <p:spPr>
            <a:xfrm>
              <a:off x="7848601" y="18269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8" name="Google Shape;58;p17"/>
            <p:cNvSpPr/>
            <p:nvPr/>
          </p:nvSpPr>
          <p:spPr>
            <a:xfrm>
              <a:off x="1448201" y="-781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59" name="Google Shape;59;p17"/>
            <p:cNvSpPr/>
            <p:nvPr/>
          </p:nvSpPr>
          <p:spPr>
            <a:xfrm>
              <a:off x="-581024" y="334095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60" name="Google Shape;60;p17"/>
            <p:cNvSpPr/>
            <p:nvPr/>
          </p:nvSpPr>
          <p:spPr>
            <a:xfrm>
              <a:off x="1152450" y="131360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61" name="Google Shape;61;p17"/>
            <p:cNvSpPr/>
            <p:nvPr/>
          </p:nvSpPr>
          <p:spPr>
            <a:xfrm>
              <a:off x="7496375" y="316145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62" name="Google Shape;62;p17"/>
            <p:cNvSpPr/>
            <p:nvPr/>
          </p:nvSpPr>
          <p:spPr>
            <a:xfrm rot="10800000">
              <a:off x="7744475" y="-9"/>
              <a:ext cx="1027674" cy="752485"/>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63" name="Google Shape;63;p17"/>
          <p:cNvSpPr txBox="1"/>
          <p:nvPr>
            <p:ph type="ctrTitle"/>
          </p:nvPr>
        </p:nvSpPr>
        <p:spPr>
          <a:xfrm>
            <a:off x="702900" y="3250075"/>
            <a:ext cx="4955100" cy="11598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lt1"/>
              </a:buClr>
              <a:buSzPts val="4800"/>
              <a:buNone/>
              <a:defRPr sz="4800">
                <a:solidFill>
                  <a:schemeClr val="lt1"/>
                </a:solidFill>
              </a:defRPr>
            </a:lvl1pPr>
            <a:lvl2pPr lvl="1" algn="l">
              <a:lnSpc>
                <a:spcPct val="90000"/>
              </a:lnSpc>
              <a:spcBef>
                <a:spcPts val="0"/>
              </a:spcBef>
              <a:spcAft>
                <a:spcPts val="0"/>
              </a:spcAft>
              <a:buClr>
                <a:schemeClr val="lt1"/>
              </a:buClr>
              <a:buSzPts val="4800"/>
              <a:buNone/>
              <a:defRPr sz="4800">
                <a:solidFill>
                  <a:schemeClr val="lt1"/>
                </a:solidFill>
              </a:defRPr>
            </a:lvl2pPr>
            <a:lvl3pPr lvl="2" algn="l">
              <a:lnSpc>
                <a:spcPct val="90000"/>
              </a:lnSpc>
              <a:spcBef>
                <a:spcPts val="0"/>
              </a:spcBef>
              <a:spcAft>
                <a:spcPts val="0"/>
              </a:spcAft>
              <a:buClr>
                <a:schemeClr val="lt1"/>
              </a:buClr>
              <a:buSzPts val="4800"/>
              <a:buNone/>
              <a:defRPr sz="4800">
                <a:solidFill>
                  <a:schemeClr val="lt1"/>
                </a:solidFill>
              </a:defRPr>
            </a:lvl3pPr>
            <a:lvl4pPr lvl="3" algn="l">
              <a:lnSpc>
                <a:spcPct val="90000"/>
              </a:lnSpc>
              <a:spcBef>
                <a:spcPts val="0"/>
              </a:spcBef>
              <a:spcAft>
                <a:spcPts val="0"/>
              </a:spcAft>
              <a:buClr>
                <a:schemeClr val="lt1"/>
              </a:buClr>
              <a:buSzPts val="4800"/>
              <a:buNone/>
              <a:defRPr sz="4800">
                <a:solidFill>
                  <a:schemeClr val="lt1"/>
                </a:solidFill>
              </a:defRPr>
            </a:lvl4pPr>
            <a:lvl5pPr lvl="4" algn="l">
              <a:lnSpc>
                <a:spcPct val="90000"/>
              </a:lnSpc>
              <a:spcBef>
                <a:spcPts val="0"/>
              </a:spcBef>
              <a:spcAft>
                <a:spcPts val="0"/>
              </a:spcAft>
              <a:buClr>
                <a:schemeClr val="lt1"/>
              </a:buClr>
              <a:buSzPts val="4800"/>
              <a:buNone/>
              <a:defRPr sz="4800">
                <a:solidFill>
                  <a:schemeClr val="lt1"/>
                </a:solidFill>
              </a:defRPr>
            </a:lvl5pPr>
            <a:lvl6pPr lvl="5" algn="l">
              <a:lnSpc>
                <a:spcPct val="90000"/>
              </a:lnSpc>
              <a:spcBef>
                <a:spcPts val="0"/>
              </a:spcBef>
              <a:spcAft>
                <a:spcPts val="0"/>
              </a:spcAft>
              <a:buClr>
                <a:schemeClr val="lt1"/>
              </a:buClr>
              <a:buSzPts val="4800"/>
              <a:buNone/>
              <a:defRPr sz="4800">
                <a:solidFill>
                  <a:schemeClr val="lt1"/>
                </a:solidFill>
              </a:defRPr>
            </a:lvl6pPr>
            <a:lvl7pPr lvl="6" algn="l">
              <a:lnSpc>
                <a:spcPct val="90000"/>
              </a:lnSpc>
              <a:spcBef>
                <a:spcPts val="0"/>
              </a:spcBef>
              <a:spcAft>
                <a:spcPts val="0"/>
              </a:spcAft>
              <a:buClr>
                <a:schemeClr val="lt1"/>
              </a:buClr>
              <a:buSzPts val="4800"/>
              <a:buNone/>
              <a:defRPr sz="4800">
                <a:solidFill>
                  <a:schemeClr val="lt1"/>
                </a:solidFill>
              </a:defRPr>
            </a:lvl7pPr>
            <a:lvl8pPr lvl="7" algn="l">
              <a:lnSpc>
                <a:spcPct val="90000"/>
              </a:lnSpc>
              <a:spcBef>
                <a:spcPts val="0"/>
              </a:spcBef>
              <a:spcAft>
                <a:spcPts val="0"/>
              </a:spcAft>
              <a:buClr>
                <a:schemeClr val="lt1"/>
              </a:buClr>
              <a:buSzPts val="4800"/>
              <a:buNone/>
              <a:defRPr sz="4800">
                <a:solidFill>
                  <a:schemeClr val="lt1"/>
                </a:solidFill>
              </a:defRPr>
            </a:lvl8pPr>
            <a:lvl9pPr lvl="8" algn="l">
              <a:lnSpc>
                <a:spcPct val="90000"/>
              </a:lnSpc>
              <a:spcBef>
                <a:spcPts val="0"/>
              </a:spcBef>
              <a:spcAft>
                <a:spcPts val="0"/>
              </a:spcAft>
              <a:buClr>
                <a:schemeClr val="lt1"/>
              </a:buClr>
              <a:buSzPts val="4800"/>
              <a:buNone/>
              <a:defRPr sz="48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Color background">
  <p:cSld name="BLANK_1">
    <p:bg>
      <p:bgPr>
        <a:solidFill>
          <a:schemeClr val="accent1"/>
        </a:solidFill>
      </p:bgPr>
    </p:bg>
    <p:spTree>
      <p:nvGrpSpPr>
        <p:cNvPr id="64" name="Shape 64"/>
        <p:cNvGrpSpPr/>
        <p:nvPr/>
      </p:nvGrpSpPr>
      <p:grpSpPr>
        <a:xfrm>
          <a:off x="0" y="0"/>
          <a:ext cx="0" cy="0"/>
          <a:chOff x="0" y="0"/>
          <a:chExt cx="0" cy="0"/>
        </a:xfrm>
      </p:grpSpPr>
      <p:sp>
        <p:nvSpPr>
          <p:cNvPr id="65" name="Google Shape;65;p20"/>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l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grpSp>
        <p:nvGrpSpPr>
          <p:cNvPr id="66" name="Google Shape;66;p20"/>
          <p:cNvGrpSpPr/>
          <p:nvPr/>
        </p:nvGrpSpPr>
        <p:grpSpPr>
          <a:xfrm>
            <a:off x="-981075" y="-78100"/>
            <a:ext cx="11516344" cy="5221552"/>
            <a:chOff x="-981075" y="-78100"/>
            <a:chExt cx="11516344" cy="5221552"/>
          </a:xfrm>
        </p:grpSpPr>
        <p:sp>
          <p:nvSpPr>
            <p:cNvPr id="67" name="Google Shape;67;p20"/>
            <p:cNvSpPr/>
            <p:nvPr/>
          </p:nvSpPr>
          <p:spPr>
            <a:xfrm rot="10800000">
              <a:off x="4304464"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68" name="Google Shape;68;p20"/>
            <p:cNvSpPr/>
            <p:nvPr/>
          </p:nvSpPr>
          <p:spPr>
            <a:xfrm rot="10800000">
              <a:off x="64192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69" name="Google Shape;69;p20"/>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0" name="Google Shape;70;p20"/>
            <p:cNvSpPr/>
            <p:nvPr/>
          </p:nvSpPr>
          <p:spPr>
            <a:xfrm>
              <a:off x="1133400"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1" name="Google Shape;71;p20"/>
            <p:cNvSpPr/>
            <p:nvPr/>
          </p:nvSpPr>
          <p:spPr>
            <a:xfrm>
              <a:off x="3247913"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2" name="Google Shape;72;p20"/>
            <p:cNvSpPr/>
            <p:nvPr/>
          </p:nvSpPr>
          <p:spPr>
            <a:xfrm>
              <a:off x="74768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3" name="Google Shape;73;p20"/>
            <p:cNvSpPr/>
            <p:nvPr/>
          </p:nvSpPr>
          <p:spPr>
            <a:xfrm>
              <a:off x="7620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4" name="Google Shape;74;p20"/>
            <p:cNvSpPr/>
            <p:nvPr/>
          </p:nvSpPr>
          <p:spPr>
            <a:xfrm>
              <a:off x="2190677"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5" name="Google Shape;75;p20"/>
            <p:cNvSpPr/>
            <p:nvPr/>
          </p:nvSpPr>
          <p:spPr>
            <a:xfrm>
              <a:off x="641963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6" name="Google Shape;76;p20"/>
            <p:cNvSpPr/>
            <p:nvPr/>
          </p:nvSpPr>
          <p:spPr>
            <a:xfrm>
              <a:off x="8534106"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7" name="Google Shape;77;p20"/>
            <p:cNvSpPr/>
            <p:nvPr/>
          </p:nvSpPr>
          <p:spPr>
            <a:xfrm>
              <a:off x="-98107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8" name="Google Shape;78;p20"/>
            <p:cNvSpPr/>
            <p:nvPr/>
          </p:nvSpPr>
          <p:spPr>
            <a:xfrm>
              <a:off x="3247878"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79" name="Google Shape;79;p20"/>
            <p:cNvSpPr/>
            <p:nvPr/>
          </p:nvSpPr>
          <p:spPr>
            <a:xfrm>
              <a:off x="536235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0" name="Google Shape;80;p20"/>
            <p:cNvSpPr/>
            <p:nvPr/>
          </p:nvSpPr>
          <p:spPr>
            <a:xfrm>
              <a:off x="7848601" y="18269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1" name="Google Shape;81;p20"/>
            <p:cNvSpPr/>
            <p:nvPr/>
          </p:nvSpPr>
          <p:spPr>
            <a:xfrm>
              <a:off x="1448201" y="-781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2" name="Google Shape;82;p20"/>
            <p:cNvSpPr/>
            <p:nvPr/>
          </p:nvSpPr>
          <p:spPr>
            <a:xfrm>
              <a:off x="-581024" y="334095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3" name="Google Shape;83;p20"/>
            <p:cNvSpPr/>
            <p:nvPr/>
          </p:nvSpPr>
          <p:spPr>
            <a:xfrm>
              <a:off x="1152450" y="131360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4" name="Google Shape;84;p20"/>
            <p:cNvSpPr/>
            <p:nvPr/>
          </p:nvSpPr>
          <p:spPr>
            <a:xfrm>
              <a:off x="7496375" y="316145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5" name="Google Shape;85;p20"/>
            <p:cNvSpPr/>
            <p:nvPr/>
          </p:nvSpPr>
          <p:spPr>
            <a:xfrm rot="10800000">
              <a:off x="7744475" y="-9"/>
              <a:ext cx="1027674" cy="752485"/>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86" name="Shape 86"/>
        <p:cNvGrpSpPr/>
        <p:nvPr/>
      </p:nvGrpSpPr>
      <p:grpSpPr>
        <a:xfrm>
          <a:off x="0" y="0"/>
          <a:ext cx="0" cy="0"/>
          <a:chOff x="0" y="0"/>
          <a:chExt cx="0" cy="0"/>
        </a:xfrm>
      </p:grpSpPr>
      <p:grpSp>
        <p:nvGrpSpPr>
          <p:cNvPr id="87" name="Google Shape;87;p21"/>
          <p:cNvGrpSpPr/>
          <p:nvPr/>
        </p:nvGrpSpPr>
        <p:grpSpPr>
          <a:xfrm>
            <a:off x="-981075" y="-78100"/>
            <a:ext cx="11516344" cy="5221552"/>
            <a:chOff x="-981075" y="-78100"/>
            <a:chExt cx="11516344" cy="5221552"/>
          </a:xfrm>
        </p:grpSpPr>
        <p:sp>
          <p:nvSpPr>
            <p:cNvPr id="88" name="Google Shape;88;p21"/>
            <p:cNvSpPr/>
            <p:nvPr/>
          </p:nvSpPr>
          <p:spPr>
            <a:xfrm rot="10800000">
              <a:off x="4304464"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89" name="Google Shape;89;p21"/>
            <p:cNvSpPr/>
            <p:nvPr/>
          </p:nvSpPr>
          <p:spPr>
            <a:xfrm rot="10800000">
              <a:off x="64192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0" name="Google Shape;90;p21"/>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1" name="Google Shape;91;p21"/>
            <p:cNvSpPr/>
            <p:nvPr/>
          </p:nvSpPr>
          <p:spPr>
            <a:xfrm>
              <a:off x="1133400"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2" name="Google Shape;92;p21"/>
            <p:cNvSpPr/>
            <p:nvPr/>
          </p:nvSpPr>
          <p:spPr>
            <a:xfrm>
              <a:off x="3247913"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3" name="Google Shape;93;p21"/>
            <p:cNvSpPr/>
            <p:nvPr/>
          </p:nvSpPr>
          <p:spPr>
            <a:xfrm>
              <a:off x="74768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4" name="Google Shape;94;p21"/>
            <p:cNvSpPr/>
            <p:nvPr/>
          </p:nvSpPr>
          <p:spPr>
            <a:xfrm>
              <a:off x="7620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5" name="Google Shape;95;p21"/>
            <p:cNvSpPr/>
            <p:nvPr/>
          </p:nvSpPr>
          <p:spPr>
            <a:xfrm>
              <a:off x="2190677"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6" name="Google Shape;96;p21"/>
            <p:cNvSpPr/>
            <p:nvPr/>
          </p:nvSpPr>
          <p:spPr>
            <a:xfrm>
              <a:off x="6419630"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7" name="Google Shape;97;p21"/>
            <p:cNvSpPr/>
            <p:nvPr/>
          </p:nvSpPr>
          <p:spPr>
            <a:xfrm>
              <a:off x="8534106" y="22008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8" name="Google Shape;98;p21"/>
            <p:cNvSpPr/>
            <p:nvPr/>
          </p:nvSpPr>
          <p:spPr>
            <a:xfrm>
              <a:off x="-98107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99" name="Google Shape;99;p21"/>
            <p:cNvSpPr/>
            <p:nvPr/>
          </p:nvSpPr>
          <p:spPr>
            <a:xfrm>
              <a:off x="3247878"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0" name="Google Shape;100;p21"/>
            <p:cNvSpPr/>
            <p:nvPr/>
          </p:nvSpPr>
          <p:spPr>
            <a:xfrm>
              <a:off x="536235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1" name="Google Shape;101;p21"/>
            <p:cNvSpPr/>
            <p:nvPr/>
          </p:nvSpPr>
          <p:spPr>
            <a:xfrm>
              <a:off x="7848601" y="18269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2" name="Google Shape;102;p21"/>
            <p:cNvSpPr/>
            <p:nvPr/>
          </p:nvSpPr>
          <p:spPr>
            <a:xfrm>
              <a:off x="1448201" y="-7810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3" name="Google Shape;103;p21"/>
            <p:cNvSpPr/>
            <p:nvPr/>
          </p:nvSpPr>
          <p:spPr>
            <a:xfrm>
              <a:off x="-581024" y="3340950"/>
              <a:ext cx="1371581" cy="15140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4" name="Google Shape;104;p21"/>
            <p:cNvSpPr/>
            <p:nvPr/>
          </p:nvSpPr>
          <p:spPr>
            <a:xfrm>
              <a:off x="1152450" y="131360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5" name="Google Shape;105;p21"/>
            <p:cNvSpPr/>
            <p:nvPr/>
          </p:nvSpPr>
          <p:spPr>
            <a:xfrm>
              <a:off x="7496375" y="3161451"/>
              <a:ext cx="723479" cy="79862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06" name="Google Shape;106;p21"/>
            <p:cNvSpPr/>
            <p:nvPr/>
          </p:nvSpPr>
          <p:spPr>
            <a:xfrm rot="10800000">
              <a:off x="7744475" y="-9"/>
              <a:ext cx="1027674" cy="752485"/>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107" name="Google Shape;107;p21"/>
          <p:cNvSpPr txBox="1"/>
          <p:nvPr>
            <p:ph type="ctrTitle"/>
          </p:nvPr>
        </p:nvSpPr>
        <p:spPr>
          <a:xfrm>
            <a:off x="2305150" y="2884378"/>
            <a:ext cx="5811000" cy="4758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3600"/>
              <a:buNone/>
              <a:defRPr sz="3600"/>
            </a:lvl1pPr>
            <a:lvl2pPr lvl="1" algn="l">
              <a:lnSpc>
                <a:spcPct val="90000"/>
              </a:lnSpc>
              <a:spcBef>
                <a:spcPts val="0"/>
              </a:spcBef>
              <a:spcAft>
                <a:spcPts val="0"/>
              </a:spcAft>
              <a:buSzPts val="3600"/>
              <a:buNone/>
              <a:defRPr sz="3600"/>
            </a:lvl2pPr>
            <a:lvl3pPr lvl="2" algn="l">
              <a:lnSpc>
                <a:spcPct val="90000"/>
              </a:lnSpc>
              <a:spcBef>
                <a:spcPts val="0"/>
              </a:spcBef>
              <a:spcAft>
                <a:spcPts val="0"/>
              </a:spcAft>
              <a:buSzPts val="3600"/>
              <a:buNone/>
              <a:defRPr sz="3600"/>
            </a:lvl3pPr>
            <a:lvl4pPr lvl="3" algn="l">
              <a:lnSpc>
                <a:spcPct val="90000"/>
              </a:lnSpc>
              <a:spcBef>
                <a:spcPts val="0"/>
              </a:spcBef>
              <a:spcAft>
                <a:spcPts val="0"/>
              </a:spcAft>
              <a:buSzPts val="3600"/>
              <a:buNone/>
              <a:defRPr sz="3600"/>
            </a:lvl4pPr>
            <a:lvl5pPr lvl="4" algn="l">
              <a:lnSpc>
                <a:spcPct val="90000"/>
              </a:lnSpc>
              <a:spcBef>
                <a:spcPts val="0"/>
              </a:spcBef>
              <a:spcAft>
                <a:spcPts val="0"/>
              </a:spcAft>
              <a:buSzPts val="3600"/>
              <a:buNone/>
              <a:defRPr sz="3600"/>
            </a:lvl5pPr>
            <a:lvl6pPr lvl="5" algn="l">
              <a:lnSpc>
                <a:spcPct val="90000"/>
              </a:lnSpc>
              <a:spcBef>
                <a:spcPts val="0"/>
              </a:spcBef>
              <a:spcAft>
                <a:spcPts val="0"/>
              </a:spcAft>
              <a:buSzPts val="3600"/>
              <a:buNone/>
              <a:defRPr sz="3600"/>
            </a:lvl6pPr>
            <a:lvl7pPr lvl="6" algn="l">
              <a:lnSpc>
                <a:spcPct val="90000"/>
              </a:lnSpc>
              <a:spcBef>
                <a:spcPts val="0"/>
              </a:spcBef>
              <a:spcAft>
                <a:spcPts val="0"/>
              </a:spcAft>
              <a:buSzPts val="3600"/>
              <a:buNone/>
              <a:defRPr sz="3600"/>
            </a:lvl7pPr>
            <a:lvl8pPr lvl="7" algn="l">
              <a:lnSpc>
                <a:spcPct val="90000"/>
              </a:lnSpc>
              <a:spcBef>
                <a:spcPts val="0"/>
              </a:spcBef>
              <a:spcAft>
                <a:spcPts val="0"/>
              </a:spcAft>
              <a:buSzPts val="3600"/>
              <a:buNone/>
              <a:defRPr sz="3600"/>
            </a:lvl8pPr>
            <a:lvl9pPr lvl="8" algn="l">
              <a:lnSpc>
                <a:spcPct val="90000"/>
              </a:lnSpc>
              <a:spcBef>
                <a:spcPts val="0"/>
              </a:spcBef>
              <a:spcAft>
                <a:spcPts val="0"/>
              </a:spcAft>
              <a:buSzPts val="3600"/>
              <a:buNone/>
              <a:defRPr sz="3600"/>
            </a:lvl9pPr>
          </a:lstStyle>
          <a:p/>
        </p:txBody>
      </p:sp>
      <p:sp>
        <p:nvSpPr>
          <p:cNvPr id="108" name="Google Shape;108;p21"/>
          <p:cNvSpPr txBox="1"/>
          <p:nvPr>
            <p:ph idx="1" type="subTitle"/>
          </p:nvPr>
        </p:nvSpPr>
        <p:spPr>
          <a:xfrm>
            <a:off x="2305150" y="3385436"/>
            <a:ext cx="5811000" cy="410700"/>
          </a:xfrm>
          <a:prstGeom prst="rect">
            <a:avLst/>
          </a:prstGeom>
          <a:noFill/>
          <a:ln>
            <a:noFill/>
          </a:ln>
        </p:spPr>
        <p:txBody>
          <a:bodyPr anchorCtr="0" anchor="t" bIns="0" lIns="0" spcFirstLastPara="1" rIns="0" wrap="square" tIns="0">
            <a:noAutofit/>
          </a:bodyPr>
          <a:lstStyle>
            <a:lvl1pPr lvl="0" algn="l">
              <a:lnSpc>
                <a:spcPct val="115000"/>
              </a:lnSpc>
              <a:spcBef>
                <a:spcPts val="0"/>
              </a:spcBef>
              <a:spcAft>
                <a:spcPts val="0"/>
              </a:spcAft>
              <a:buClr>
                <a:schemeClr val="dk1"/>
              </a:buClr>
              <a:buSzPts val="1600"/>
              <a:buNone/>
              <a:defRPr/>
            </a:lvl1pPr>
            <a:lvl2pPr lvl="1" algn="l">
              <a:lnSpc>
                <a:spcPct val="115000"/>
              </a:lnSpc>
              <a:spcBef>
                <a:spcPts val="800"/>
              </a:spcBef>
              <a:spcAft>
                <a:spcPts val="0"/>
              </a:spcAft>
              <a:buClr>
                <a:schemeClr val="dk1"/>
              </a:buClr>
              <a:buSzPts val="3000"/>
              <a:buNone/>
              <a:defRPr sz="3000"/>
            </a:lvl2pPr>
            <a:lvl3pPr lvl="2" algn="l">
              <a:lnSpc>
                <a:spcPct val="115000"/>
              </a:lnSpc>
              <a:spcBef>
                <a:spcPts val="800"/>
              </a:spcBef>
              <a:spcAft>
                <a:spcPts val="0"/>
              </a:spcAft>
              <a:buClr>
                <a:schemeClr val="dk1"/>
              </a:buClr>
              <a:buSzPts val="3000"/>
              <a:buNone/>
              <a:defRPr sz="3000"/>
            </a:lvl3pPr>
            <a:lvl4pPr lvl="3" algn="l">
              <a:lnSpc>
                <a:spcPct val="115000"/>
              </a:lnSpc>
              <a:spcBef>
                <a:spcPts val="800"/>
              </a:spcBef>
              <a:spcAft>
                <a:spcPts val="0"/>
              </a:spcAft>
              <a:buSzPts val="3000"/>
              <a:buNone/>
              <a:defRPr sz="3000"/>
            </a:lvl4pPr>
            <a:lvl5pPr lvl="4" algn="l">
              <a:lnSpc>
                <a:spcPct val="115000"/>
              </a:lnSpc>
              <a:spcBef>
                <a:spcPts val="800"/>
              </a:spcBef>
              <a:spcAft>
                <a:spcPts val="0"/>
              </a:spcAft>
              <a:buSzPts val="3000"/>
              <a:buNone/>
              <a:defRPr sz="3000"/>
            </a:lvl5pPr>
            <a:lvl6pPr lvl="5" algn="l">
              <a:lnSpc>
                <a:spcPct val="115000"/>
              </a:lnSpc>
              <a:spcBef>
                <a:spcPts val="800"/>
              </a:spcBef>
              <a:spcAft>
                <a:spcPts val="0"/>
              </a:spcAft>
              <a:buSzPts val="3000"/>
              <a:buNone/>
              <a:defRPr sz="3000"/>
            </a:lvl6pPr>
            <a:lvl7pPr lvl="6" algn="l">
              <a:lnSpc>
                <a:spcPct val="115000"/>
              </a:lnSpc>
              <a:spcBef>
                <a:spcPts val="800"/>
              </a:spcBef>
              <a:spcAft>
                <a:spcPts val="0"/>
              </a:spcAft>
              <a:buSzPts val="3000"/>
              <a:buNone/>
              <a:defRPr sz="3000"/>
            </a:lvl7pPr>
            <a:lvl8pPr lvl="7" algn="l">
              <a:lnSpc>
                <a:spcPct val="115000"/>
              </a:lnSpc>
              <a:spcBef>
                <a:spcPts val="800"/>
              </a:spcBef>
              <a:spcAft>
                <a:spcPts val="0"/>
              </a:spcAft>
              <a:buSzPts val="3000"/>
              <a:buNone/>
              <a:defRPr sz="3000"/>
            </a:lvl8pPr>
            <a:lvl9pPr lvl="8" algn="l">
              <a:lnSpc>
                <a:spcPct val="115000"/>
              </a:lnSpc>
              <a:spcBef>
                <a:spcPts val="800"/>
              </a:spcBef>
              <a:spcAft>
                <a:spcPts val="800"/>
              </a:spcAft>
              <a:buSzPts val="3000"/>
              <a:buNone/>
              <a:defRPr sz="3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chemeClr val="accent1"/>
        </a:solidFill>
      </p:bgPr>
    </p:bg>
    <p:spTree>
      <p:nvGrpSpPr>
        <p:cNvPr id="109" name="Shape 109"/>
        <p:cNvGrpSpPr/>
        <p:nvPr/>
      </p:nvGrpSpPr>
      <p:grpSpPr>
        <a:xfrm>
          <a:off x="0" y="0"/>
          <a:ext cx="0" cy="0"/>
          <a:chOff x="0" y="0"/>
          <a:chExt cx="0" cy="0"/>
        </a:xfrm>
      </p:grpSpPr>
      <p:sp>
        <p:nvSpPr>
          <p:cNvPr id="110" name="Google Shape;110;p22"/>
          <p:cNvSpPr/>
          <p:nvPr/>
        </p:nvSpPr>
        <p:spPr>
          <a:xfrm>
            <a:off x="2500800" y="285475"/>
            <a:ext cx="4142388" cy="457254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4F008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1" name="Google Shape;111;p22"/>
          <p:cNvSpPr/>
          <p:nvPr/>
        </p:nvSpPr>
        <p:spPr>
          <a:xfrm>
            <a:off x="4239143" y="104898"/>
            <a:ext cx="665704" cy="73488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2" name="Google Shape;112;p22"/>
          <p:cNvSpPr txBox="1"/>
          <p:nvPr>
            <p:ph idx="1" type="body"/>
          </p:nvPr>
        </p:nvSpPr>
        <p:spPr>
          <a:xfrm>
            <a:off x="2753950" y="839775"/>
            <a:ext cx="3636000" cy="3636300"/>
          </a:xfrm>
          <a:prstGeom prst="rect">
            <a:avLst/>
          </a:prstGeom>
          <a:noFill/>
          <a:ln>
            <a:noFill/>
          </a:ln>
        </p:spPr>
        <p:txBody>
          <a:bodyPr anchorCtr="0" anchor="ctr" bIns="0" lIns="0" spcFirstLastPara="1" rIns="0" wrap="square" tIns="0">
            <a:noAutofit/>
          </a:bodyPr>
          <a:lstStyle>
            <a:lvl1pPr indent="-330200" lvl="0" marL="457200" algn="ctr">
              <a:lnSpc>
                <a:spcPct val="115000"/>
              </a:lnSpc>
              <a:spcBef>
                <a:spcPts val="0"/>
              </a:spcBef>
              <a:spcAft>
                <a:spcPts val="0"/>
              </a:spcAft>
              <a:buClr>
                <a:schemeClr val="lt1"/>
              </a:buClr>
              <a:buSzPts val="1600"/>
              <a:buChar char="⬢"/>
              <a:defRPr i="1">
                <a:solidFill>
                  <a:schemeClr val="lt1"/>
                </a:solidFill>
              </a:defRPr>
            </a:lvl1pPr>
            <a:lvl2pPr indent="-330200" lvl="1" marL="914400" algn="ctr">
              <a:lnSpc>
                <a:spcPct val="115000"/>
              </a:lnSpc>
              <a:spcBef>
                <a:spcPts val="800"/>
              </a:spcBef>
              <a:spcAft>
                <a:spcPts val="0"/>
              </a:spcAft>
              <a:buClr>
                <a:schemeClr val="lt1"/>
              </a:buClr>
              <a:buSzPts val="1600"/>
              <a:buChar char="⬡"/>
              <a:defRPr i="1">
                <a:solidFill>
                  <a:schemeClr val="lt1"/>
                </a:solidFill>
              </a:defRPr>
            </a:lvl2pPr>
            <a:lvl3pPr indent="-330200" lvl="2" marL="1371600" algn="ctr">
              <a:lnSpc>
                <a:spcPct val="115000"/>
              </a:lnSpc>
              <a:spcBef>
                <a:spcPts val="800"/>
              </a:spcBef>
              <a:spcAft>
                <a:spcPts val="0"/>
              </a:spcAft>
              <a:buClr>
                <a:schemeClr val="lt1"/>
              </a:buClr>
              <a:buSzPts val="1600"/>
              <a:buChar char="⬡"/>
              <a:defRPr i="1">
                <a:solidFill>
                  <a:schemeClr val="lt1"/>
                </a:solidFill>
              </a:defRPr>
            </a:lvl3pPr>
            <a:lvl4pPr indent="-381000" lvl="3" marL="1828800" algn="ctr">
              <a:lnSpc>
                <a:spcPct val="115000"/>
              </a:lnSpc>
              <a:spcBef>
                <a:spcPts val="800"/>
              </a:spcBef>
              <a:spcAft>
                <a:spcPts val="0"/>
              </a:spcAft>
              <a:buClr>
                <a:schemeClr val="lt1"/>
              </a:buClr>
              <a:buSzPts val="2400"/>
              <a:buChar char="●"/>
              <a:defRPr i="1">
                <a:solidFill>
                  <a:schemeClr val="lt1"/>
                </a:solidFill>
              </a:defRPr>
            </a:lvl4pPr>
            <a:lvl5pPr indent="-381000" lvl="4" marL="2286000" algn="ctr">
              <a:lnSpc>
                <a:spcPct val="115000"/>
              </a:lnSpc>
              <a:spcBef>
                <a:spcPts val="800"/>
              </a:spcBef>
              <a:spcAft>
                <a:spcPts val="0"/>
              </a:spcAft>
              <a:buClr>
                <a:schemeClr val="lt1"/>
              </a:buClr>
              <a:buSzPts val="2400"/>
              <a:buChar char="○"/>
              <a:defRPr i="1">
                <a:solidFill>
                  <a:schemeClr val="lt1"/>
                </a:solidFill>
              </a:defRPr>
            </a:lvl5pPr>
            <a:lvl6pPr indent="-381000" lvl="5" marL="2743200" algn="ctr">
              <a:lnSpc>
                <a:spcPct val="115000"/>
              </a:lnSpc>
              <a:spcBef>
                <a:spcPts val="800"/>
              </a:spcBef>
              <a:spcAft>
                <a:spcPts val="0"/>
              </a:spcAft>
              <a:buClr>
                <a:schemeClr val="lt1"/>
              </a:buClr>
              <a:buSzPts val="2400"/>
              <a:buChar char="■"/>
              <a:defRPr i="1">
                <a:solidFill>
                  <a:schemeClr val="lt1"/>
                </a:solidFill>
              </a:defRPr>
            </a:lvl6pPr>
            <a:lvl7pPr indent="-381000" lvl="6" marL="3200400" algn="ctr">
              <a:lnSpc>
                <a:spcPct val="115000"/>
              </a:lnSpc>
              <a:spcBef>
                <a:spcPts val="800"/>
              </a:spcBef>
              <a:spcAft>
                <a:spcPts val="0"/>
              </a:spcAft>
              <a:buClr>
                <a:schemeClr val="lt1"/>
              </a:buClr>
              <a:buSzPts val="2400"/>
              <a:buChar char="●"/>
              <a:defRPr i="1">
                <a:solidFill>
                  <a:schemeClr val="lt1"/>
                </a:solidFill>
              </a:defRPr>
            </a:lvl7pPr>
            <a:lvl8pPr indent="-381000" lvl="7" marL="3657600" algn="ctr">
              <a:lnSpc>
                <a:spcPct val="115000"/>
              </a:lnSpc>
              <a:spcBef>
                <a:spcPts val="800"/>
              </a:spcBef>
              <a:spcAft>
                <a:spcPts val="0"/>
              </a:spcAft>
              <a:buClr>
                <a:schemeClr val="lt1"/>
              </a:buClr>
              <a:buSzPts val="2400"/>
              <a:buChar char="○"/>
              <a:defRPr i="1">
                <a:solidFill>
                  <a:schemeClr val="lt1"/>
                </a:solidFill>
              </a:defRPr>
            </a:lvl8pPr>
            <a:lvl9pPr indent="-381000" lvl="8" marL="4114800" algn="ctr">
              <a:lnSpc>
                <a:spcPct val="115000"/>
              </a:lnSpc>
              <a:spcBef>
                <a:spcPts val="800"/>
              </a:spcBef>
              <a:spcAft>
                <a:spcPts val="800"/>
              </a:spcAft>
              <a:buClr>
                <a:schemeClr val="lt1"/>
              </a:buClr>
              <a:buSzPts val="2400"/>
              <a:buChar char="■"/>
              <a:defRPr i="1">
                <a:solidFill>
                  <a:schemeClr val="lt1"/>
                </a:solidFill>
              </a:defRPr>
            </a:lvl9pPr>
          </a:lstStyle>
          <a:p/>
        </p:txBody>
      </p:sp>
      <p:sp>
        <p:nvSpPr>
          <p:cNvPr id="113" name="Google Shape;113;p22"/>
          <p:cNvSpPr txBox="1"/>
          <p:nvPr/>
        </p:nvSpPr>
        <p:spPr>
          <a:xfrm>
            <a:off x="3593400" y="38419"/>
            <a:ext cx="1957200" cy="6537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000000"/>
              </a:buClr>
              <a:buSzPts val="9600"/>
              <a:buFont typeface="Arial"/>
              <a:buNone/>
            </a:pPr>
            <a:r>
              <a:rPr b="0" i="0" lang="en" sz="9600" u="none" cap="none" strike="noStrike">
                <a:solidFill>
                  <a:schemeClr val="accent1"/>
                </a:solidFill>
                <a:latin typeface="Catamaran"/>
                <a:ea typeface="Catamaran"/>
                <a:cs typeface="Catamaran"/>
                <a:sym typeface="Catamaran"/>
              </a:rPr>
              <a:t>“</a:t>
            </a:r>
            <a:endParaRPr b="0" i="0" sz="9600" u="none" cap="none" strike="noStrike">
              <a:solidFill>
                <a:schemeClr val="accent1"/>
              </a:solidFill>
              <a:latin typeface="Catamaran"/>
              <a:ea typeface="Catamaran"/>
              <a:cs typeface="Catamaran"/>
              <a:sym typeface="Catamaran"/>
            </a:endParaRPr>
          </a:p>
        </p:txBody>
      </p:sp>
      <p:sp>
        <p:nvSpPr>
          <p:cNvPr id="114" name="Google Shape;114;p22"/>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
        <p:nvSpPr>
          <p:cNvPr id="115" name="Google Shape;115;p22"/>
          <p:cNvSpPr/>
          <p:nvPr/>
        </p:nvSpPr>
        <p:spPr>
          <a:xfrm rot="10800000">
            <a:off x="6914577"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6" name="Google Shape;116;p22"/>
          <p:cNvSpPr/>
          <p:nvPr/>
        </p:nvSpPr>
        <p:spPr>
          <a:xfrm rot="10800000">
            <a:off x="2189989" y="-3"/>
            <a:ext cx="2002536" cy="734878"/>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7" name="Google Shape;117;p22"/>
          <p:cNvSpPr/>
          <p:nvPr/>
        </p:nvSpPr>
        <p:spPr>
          <a:xfrm>
            <a:off x="1609650"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8" name="Google Shape;118;p22"/>
          <p:cNvSpPr/>
          <p:nvPr/>
        </p:nvSpPr>
        <p:spPr>
          <a:xfrm>
            <a:off x="7591188" y="4039228"/>
            <a:ext cx="2001186" cy="1104224"/>
          </a:xfrm>
          <a:custGeom>
            <a:rect b="b" l="l" r="r" t="t"/>
            <a:pathLst>
              <a:path extrusionOk="0" h="21315" w="21600">
                <a:moveTo>
                  <a:pt x="21600" y="21315"/>
                </a:moveTo>
                <a:lnTo>
                  <a:pt x="21600" y="13849"/>
                </a:lnTo>
                <a:cubicBezTo>
                  <a:pt x="21600" y="11569"/>
                  <a:pt x="20920" y="9461"/>
                  <a:pt x="19816" y="8321"/>
                </a:cubicBezTo>
                <a:lnTo>
                  <a:pt x="12585" y="855"/>
                </a:lnTo>
                <a:cubicBezTo>
                  <a:pt x="11480" y="-285"/>
                  <a:pt x="10120" y="-285"/>
                  <a:pt x="9015" y="855"/>
                </a:cubicBezTo>
                <a:lnTo>
                  <a:pt x="1785" y="8321"/>
                </a:lnTo>
                <a:cubicBezTo>
                  <a:pt x="680" y="9461"/>
                  <a:pt x="0" y="11569"/>
                  <a:pt x="0" y="13849"/>
                </a:cubicBezTo>
                <a:lnTo>
                  <a:pt x="0" y="21315"/>
                </a:ln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19" name="Google Shape;119;p22"/>
          <p:cNvSpPr/>
          <p:nvPr/>
        </p:nvSpPr>
        <p:spPr>
          <a:xfrm>
            <a:off x="875251" y="3108746"/>
            <a:ext cx="1238537" cy="1367251"/>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0" name="Google Shape;120;p22"/>
          <p:cNvSpPr/>
          <p:nvPr/>
        </p:nvSpPr>
        <p:spPr>
          <a:xfrm>
            <a:off x="6750099" y="2565690"/>
            <a:ext cx="1670713" cy="1844174"/>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1" name="Google Shape;121;p22"/>
          <p:cNvSpPr/>
          <p:nvPr/>
        </p:nvSpPr>
        <p:spPr>
          <a:xfrm>
            <a:off x="8078502" y="1646297"/>
            <a:ext cx="1238537" cy="136719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2" name="Google Shape;122;p22"/>
          <p:cNvSpPr/>
          <p:nvPr/>
        </p:nvSpPr>
        <p:spPr>
          <a:xfrm>
            <a:off x="-276225" y="372088"/>
            <a:ext cx="2001163" cy="220898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3" name="Google Shape;123;p22"/>
          <p:cNvSpPr/>
          <p:nvPr/>
        </p:nvSpPr>
        <p:spPr>
          <a:xfrm>
            <a:off x="6750100" y="993931"/>
            <a:ext cx="874503" cy="965303"/>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4" name="Google Shape;124;p22"/>
          <p:cNvSpPr/>
          <p:nvPr/>
        </p:nvSpPr>
        <p:spPr>
          <a:xfrm>
            <a:off x="-211075" y="4039231"/>
            <a:ext cx="874503" cy="965303"/>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FFFFFF">
              <a:alpha val="6274"/>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5" name="Shape 125"/>
        <p:cNvGrpSpPr/>
        <p:nvPr/>
      </p:nvGrpSpPr>
      <p:grpSpPr>
        <a:xfrm>
          <a:off x="0" y="0"/>
          <a:ext cx="0" cy="0"/>
          <a:chOff x="0" y="0"/>
          <a:chExt cx="0" cy="0"/>
        </a:xfrm>
      </p:grpSpPr>
      <p:sp>
        <p:nvSpPr>
          <p:cNvPr id="126" name="Google Shape;126;p23"/>
          <p:cNvSpPr/>
          <p:nvPr/>
        </p:nvSpPr>
        <p:spPr>
          <a:xfrm>
            <a:off x="-45517" y="689752"/>
            <a:ext cx="624020" cy="688794"/>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127" name="Google Shape;127;p23"/>
          <p:cNvGrpSpPr/>
          <p:nvPr/>
        </p:nvGrpSpPr>
        <p:grpSpPr>
          <a:xfrm>
            <a:off x="6320991" y="-7"/>
            <a:ext cx="3630819" cy="5143499"/>
            <a:chOff x="6320991" y="-7"/>
            <a:chExt cx="3630819" cy="5143499"/>
          </a:xfrm>
        </p:grpSpPr>
        <p:sp>
          <p:nvSpPr>
            <p:cNvPr id="128" name="Google Shape;128;p23"/>
            <p:cNvSpPr/>
            <p:nvPr/>
          </p:nvSpPr>
          <p:spPr>
            <a:xfrm>
              <a:off x="6320991"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29" name="Google Shape;129;p23"/>
            <p:cNvSpPr/>
            <p:nvPr/>
          </p:nvSpPr>
          <p:spPr>
            <a:xfrm>
              <a:off x="7806636"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0" name="Google Shape;130;p23"/>
            <p:cNvSpPr/>
            <p:nvPr/>
          </p:nvSpPr>
          <p:spPr>
            <a:xfrm>
              <a:off x="8548210"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1" name="Google Shape;131;p23"/>
            <p:cNvSpPr/>
            <p:nvPr/>
          </p:nvSpPr>
          <p:spPr>
            <a:xfrm rot="10800000">
              <a:off x="7806422" y="30"/>
              <a:ext cx="1404540" cy="515400"/>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2" name="Google Shape;132;p23"/>
            <p:cNvSpPr/>
            <p:nvPr/>
          </p:nvSpPr>
          <p:spPr>
            <a:xfrm>
              <a:off x="7806643" y="1543679"/>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3" name="Google Shape;133;p23"/>
            <p:cNvSpPr/>
            <p:nvPr/>
          </p:nvSpPr>
          <p:spPr>
            <a:xfrm>
              <a:off x="7065077"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4" name="Google Shape;134;p23"/>
            <p:cNvSpPr/>
            <p:nvPr/>
          </p:nvSpPr>
          <p:spPr>
            <a:xfrm>
              <a:off x="8745616" y="1335143"/>
              <a:ext cx="835681" cy="92246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5" name="Google Shape;135;p23"/>
            <p:cNvSpPr/>
            <p:nvPr/>
          </p:nvSpPr>
          <p:spPr>
            <a:xfrm>
              <a:off x="7133773" y="3941724"/>
              <a:ext cx="507445" cy="5601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6" name="Google Shape;136;p23"/>
            <p:cNvSpPr/>
            <p:nvPr/>
          </p:nvSpPr>
          <p:spPr>
            <a:xfrm rot="10800000">
              <a:off x="7406482" y="-7"/>
              <a:ext cx="720792" cy="527782"/>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7" name="Google Shape;137;p23"/>
            <p:cNvSpPr/>
            <p:nvPr/>
          </p:nvSpPr>
          <p:spPr>
            <a:xfrm>
              <a:off x="7331887" y="2181982"/>
              <a:ext cx="962029" cy="106196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38" name="Google Shape;138;p23"/>
            <p:cNvSpPr/>
            <p:nvPr/>
          </p:nvSpPr>
          <p:spPr>
            <a:xfrm>
              <a:off x="8548210" y="2833077"/>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139" name="Google Shape;139;p23"/>
          <p:cNvSpPr txBox="1"/>
          <p:nvPr>
            <p:ph type="title"/>
          </p:nvPr>
        </p:nvSpPr>
        <p:spPr>
          <a:xfrm>
            <a:off x="779100" y="836000"/>
            <a:ext cx="6010500" cy="39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p:txBody>
      </p:sp>
      <p:sp>
        <p:nvSpPr>
          <p:cNvPr id="140" name="Google Shape;140;p23"/>
          <p:cNvSpPr txBox="1"/>
          <p:nvPr>
            <p:ph idx="1" type="body"/>
          </p:nvPr>
        </p:nvSpPr>
        <p:spPr>
          <a:xfrm>
            <a:off x="779100" y="1503550"/>
            <a:ext cx="6010500" cy="2884200"/>
          </a:xfrm>
          <a:prstGeom prst="rect">
            <a:avLst/>
          </a:prstGeom>
          <a:noFill/>
          <a:ln>
            <a:noFill/>
          </a:ln>
        </p:spPr>
        <p:txBody>
          <a:bodyPr anchorCtr="0" anchor="t" bIns="0" lIns="0" spcFirstLastPara="1" rIns="0" wrap="square" tIns="0">
            <a:noAutofit/>
          </a:bodyPr>
          <a:lstStyle>
            <a:lvl1pPr indent="-330200" lvl="0" marL="457200" algn="l">
              <a:lnSpc>
                <a:spcPct val="115000"/>
              </a:lnSpc>
              <a:spcBef>
                <a:spcPts val="0"/>
              </a:spcBef>
              <a:spcAft>
                <a:spcPts val="0"/>
              </a:spcAft>
              <a:buSzPts val="1600"/>
              <a:buChar char="⬢"/>
              <a:defRPr/>
            </a:lvl1pPr>
            <a:lvl2pPr indent="-330200" lvl="1" marL="914400" algn="l">
              <a:lnSpc>
                <a:spcPct val="115000"/>
              </a:lnSpc>
              <a:spcBef>
                <a:spcPts val="800"/>
              </a:spcBef>
              <a:spcAft>
                <a:spcPts val="0"/>
              </a:spcAft>
              <a:buSzPts val="1600"/>
              <a:buChar char="⬡"/>
              <a:defRPr/>
            </a:lvl2pPr>
            <a:lvl3pPr indent="-330200" lvl="2" marL="1371600" algn="l">
              <a:lnSpc>
                <a:spcPct val="115000"/>
              </a:lnSpc>
              <a:spcBef>
                <a:spcPts val="800"/>
              </a:spcBef>
              <a:spcAft>
                <a:spcPts val="0"/>
              </a:spcAft>
              <a:buSzPts val="1600"/>
              <a:buChar char="⬡"/>
              <a:defRPr/>
            </a:lvl3pPr>
            <a:lvl4pPr indent="-381000" lvl="3" marL="1828800" algn="l">
              <a:lnSpc>
                <a:spcPct val="115000"/>
              </a:lnSpc>
              <a:spcBef>
                <a:spcPts val="800"/>
              </a:spcBef>
              <a:spcAft>
                <a:spcPts val="0"/>
              </a:spcAft>
              <a:buSzPts val="2400"/>
              <a:buChar char="●"/>
              <a:defRPr/>
            </a:lvl4pPr>
            <a:lvl5pPr indent="-381000" lvl="4" marL="2286000" algn="l">
              <a:lnSpc>
                <a:spcPct val="115000"/>
              </a:lnSpc>
              <a:spcBef>
                <a:spcPts val="800"/>
              </a:spcBef>
              <a:spcAft>
                <a:spcPts val="0"/>
              </a:spcAft>
              <a:buSzPts val="2400"/>
              <a:buChar char="○"/>
              <a:defRPr/>
            </a:lvl5pPr>
            <a:lvl6pPr indent="-381000" lvl="5" marL="2743200" algn="l">
              <a:lnSpc>
                <a:spcPct val="115000"/>
              </a:lnSpc>
              <a:spcBef>
                <a:spcPts val="800"/>
              </a:spcBef>
              <a:spcAft>
                <a:spcPts val="0"/>
              </a:spcAft>
              <a:buSzPts val="2400"/>
              <a:buChar char="■"/>
              <a:defRPr/>
            </a:lvl6pPr>
            <a:lvl7pPr indent="-381000" lvl="6" marL="3200400" algn="l">
              <a:lnSpc>
                <a:spcPct val="115000"/>
              </a:lnSpc>
              <a:spcBef>
                <a:spcPts val="800"/>
              </a:spcBef>
              <a:spcAft>
                <a:spcPts val="0"/>
              </a:spcAft>
              <a:buSzPts val="2400"/>
              <a:buChar char="●"/>
              <a:defRPr/>
            </a:lvl7pPr>
            <a:lvl8pPr indent="-381000" lvl="7" marL="3657600" algn="l">
              <a:lnSpc>
                <a:spcPct val="115000"/>
              </a:lnSpc>
              <a:spcBef>
                <a:spcPts val="800"/>
              </a:spcBef>
              <a:spcAft>
                <a:spcPts val="0"/>
              </a:spcAft>
              <a:buSzPts val="2400"/>
              <a:buChar char="○"/>
              <a:defRPr/>
            </a:lvl8pPr>
            <a:lvl9pPr indent="-381000" lvl="8" marL="4114800" algn="l">
              <a:lnSpc>
                <a:spcPct val="115000"/>
              </a:lnSpc>
              <a:spcBef>
                <a:spcPts val="800"/>
              </a:spcBef>
              <a:spcAft>
                <a:spcPts val="800"/>
              </a:spcAft>
              <a:buSzPts val="2400"/>
              <a:buChar char="■"/>
              <a:defRPr/>
            </a:lvl9pPr>
          </a:lstStyle>
          <a:p/>
        </p:txBody>
      </p:sp>
      <p:sp>
        <p:nvSpPr>
          <p:cNvPr id="141" name="Google Shape;141;p23"/>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42" name="Shape 142"/>
        <p:cNvGrpSpPr/>
        <p:nvPr/>
      </p:nvGrpSpPr>
      <p:grpSpPr>
        <a:xfrm>
          <a:off x="0" y="0"/>
          <a:ext cx="0" cy="0"/>
          <a:chOff x="0" y="0"/>
          <a:chExt cx="0" cy="0"/>
        </a:xfrm>
      </p:grpSpPr>
      <p:sp>
        <p:nvSpPr>
          <p:cNvPr id="143" name="Google Shape;143;p24"/>
          <p:cNvSpPr/>
          <p:nvPr/>
        </p:nvSpPr>
        <p:spPr>
          <a:xfrm>
            <a:off x="-45517" y="689752"/>
            <a:ext cx="624020" cy="688794"/>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144" name="Google Shape;144;p24"/>
          <p:cNvGrpSpPr/>
          <p:nvPr/>
        </p:nvGrpSpPr>
        <p:grpSpPr>
          <a:xfrm>
            <a:off x="6320991" y="-7"/>
            <a:ext cx="3630819" cy="5143499"/>
            <a:chOff x="6320991" y="-7"/>
            <a:chExt cx="3630819" cy="5143499"/>
          </a:xfrm>
        </p:grpSpPr>
        <p:sp>
          <p:nvSpPr>
            <p:cNvPr id="145" name="Google Shape;145;p24"/>
            <p:cNvSpPr/>
            <p:nvPr/>
          </p:nvSpPr>
          <p:spPr>
            <a:xfrm>
              <a:off x="6320991"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46" name="Google Shape;146;p24"/>
            <p:cNvSpPr/>
            <p:nvPr/>
          </p:nvSpPr>
          <p:spPr>
            <a:xfrm>
              <a:off x="7806636"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47" name="Google Shape;147;p24"/>
            <p:cNvSpPr/>
            <p:nvPr/>
          </p:nvSpPr>
          <p:spPr>
            <a:xfrm>
              <a:off x="8548210"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48" name="Google Shape;148;p24"/>
            <p:cNvSpPr/>
            <p:nvPr/>
          </p:nvSpPr>
          <p:spPr>
            <a:xfrm rot="10800000">
              <a:off x="7806422" y="30"/>
              <a:ext cx="1404540" cy="515400"/>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49" name="Google Shape;149;p24"/>
            <p:cNvSpPr/>
            <p:nvPr/>
          </p:nvSpPr>
          <p:spPr>
            <a:xfrm>
              <a:off x="7806643" y="1543679"/>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0" name="Google Shape;150;p24"/>
            <p:cNvSpPr/>
            <p:nvPr/>
          </p:nvSpPr>
          <p:spPr>
            <a:xfrm>
              <a:off x="7065077"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1" name="Google Shape;151;p24"/>
            <p:cNvSpPr/>
            <p:nvPr/>
          </p:nvSpPr>
          <p:spPr>
            <a:xfrm>
              <a:off x="8745616" y="1335143"/>
              <a:ext cx="835681" cy="92246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2" name="Google Shape;152;p24"/>
            <p:cNvSpPr/>
            <p:nvPr/>
          </p:nvSpPr>
          <p:spPr>
            <a:xfrm>
              <a:off x="7133773" y="3941724"/>
              <a:ext cx="507445" cy="5601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3" name="Google Shape;153;p24"/>
            <p:cNvSpPr/>
            <p:nvPr/>
          </p:nvSpPr>
          <p:spPr>
            <a:xfrm rot="10800000">
              <a:off x="7406482" y="-7"/>
              <a:ext cx="720792" cy="527782"/>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4" name="Google Shape;154;p24"/>
            <p:cNvSpPr/>
            <p:nvPr/>
          </p:nvSpPr>
          <p:spPr>
            <a:xfrm>
              <a:off x="7331887" y="2181982"/>
              <a:ext cx="962029" cy="106196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55" name="Google Shape;155;p24"/>
            <p:cNvSpPr/>
            <p:nvPr/>
          </p:nvSpPr>
          <p:spPr>
            <a:xfrm>
              <a:off x="8548210" y="2833077"/>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156" name="Google Shape;156;p24"/>
          <p:cNvSpPr txBox="1"/>
          <p:nvPr>
            <p:ph type="title"/>
          </p:nvPr>
        </p:nvSpPr>
        <p:spPr>
          <a:xfrm>
            <a:off x="779100" y="836000"/>
            <a:ext cx="6677100" cy="39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p:txBody>
      </p:sp>
      <p:sp>
        <p:nvSpPr>
          <p:cNvPr id="157" name="Google Shape;157;p24"/>
          <p:cNvSpPr txBox="1"/>
          <p:nvPr>
            <p:ph idx="1" type="body"/>
          </p:nvPr>
        </p:nvSpPr>
        <p:spPr>
          <a:xfrm>
            <a:off x="779100" y="1503550"/>
            <a:ext cx="2079900" cy="3268500"/>
          </a:xfrm>
          <a:prstGeom prst="rect">
            <a:avLst/>
          </a:prstGeom>
          <a:noFill/>
          <a:ln>
            <a:noFill/>
          </a:ln>
        </p:spPr>
        <p:txBody>
          <a:bodyPr anchorCtr="0" anchor="t" bIns="0" lIns="0" spcFirstLastPara="1" rIns="0" wrap="square" tIns="0">
            <a:noAutofit/>
          </a:bodyPr>
          <a:lstStyle>
            <a:lvl1pPr indent="-317500" lvl="0" marL="457200" algn="l">
              <a:lnSpc>
                <a:spcPct val="115000"/>
              </a:lnSpc>
              <a:spcBef>
                <a:spcPts val="0"/>
              </a:spcBef>
              <a:spcAft>
                <a:spcPts val="0"/>
              </a:spcAft>
              <a:buSzPts val="1400"/>
              <a:buChar char="⬢"/>
              <a:defRPr sz="1800"/>
            </a:lvl1pPr>
            <a:lvl2pPr indent="-317500" lvl="1" marL="914400" algn="l">
              <a:lnSpc>
                <a:spcPct val="115000"/>
              </a:lnSpc>
              <a:spcBef>
                <a:spcPts val="800"/>
              </a:spcBef>
              <a:spcAft>
                <a:spcPts val="0"/>
              </a:spcAft>
              <a:buSzPts val="1400"/>
              <a:buChar char="⬡"/>
              <a:defRPr sz="1800"/>
            </a:lvl2pPr>
            <a:lvl3pPr indent="-317500" lvl="2" marL="1371600" algn="l">
              <a:lnSpc>
                <a:spcPct val="115000"/>
              </a:lnSpc>
              <a:spcBef>
                <a:spcPts val="800"/>
              </a:spcBef>
              <a:spcAft>
                <a:spcPts val="0"/>
              </a:spcAft>
              <a:buSzPts val="14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158" name="Google Shape;158;p24"/>
          <p:cNvSpPr txBox="1"/>
          <p:nvPr>
            <p:ph idx="2" type="body"/>
          </p:nvPr>
        </p:nvSpPr>
        <p:spPr>
          <a:xfrm>
            <a:off x="3077669" y="1503550"/>
            <a:ext cx="2079900" cy="3268500"/>
          </a:xfrm>
          <a:prstGeom prst="rect">
            <a:avLst/>
          </a:prstGeom>
          <a:noFill/>
          <a:ln>
            <a:noFill/>
          </a:ln>
        </p:spPr>
        <p:txBody>
          <a:bodyPr anchorCtr="0" anchor="t" bIns="0" lIns="0" spcFirstLastPara="1" rIns="0" wrap="square" tIns="0">
            <a:noAutofit/>
          </a:bodyPr>
          <a:lstStyle>
            <a:lvl1pPr indent="-317500" lvl="0" marL="457200" algn="l">
              <a:lnSpc>
                <a:spcPct val="115000"/>
              </a:lnSpc>
              <a:spcBef>
                <a:spcPts val="0"/>
              </a:spcBef>
              <a:spcAft>
                <a:spcPts val="0"/>
              </a:spcAft>
              <a:buSzPts val="1400"/>
              <a:buChar char="⬢"/>
              <a:defRPr sz="1800"/>
            </a:lvl1pPr>
            <a:lvl2pPr indent="-317500" lvl="1" marL="914400" algn="l">
              <a:lnSpc>
                <a:spcPct val="115000"/>
              </a:lnSpc>
              <a:spcBef>
                <a:spcPts val="800"/>
              </a:spcBef>
              <a:spcAft>
                <a:spcPts val="0"/>
              </a:spcAft>
              <a:buSzPts val="1400"/>
              <a:buChar char="⬡"/>
              <a:defRPr sz="1800"/>
            </a:lvl2pPr>
            <a:lvl3pPr indent="-317500" lvl="2" marL="1371600" algn="l">
              <a:lnSpc>
                <a:spcPct val="115000"/>
              </a:lnSpc>
              <a:spcBef>
                <a:spcPts val="800"/>
              </a:spcBef>
              <a:spcAft>
                <a:spcPts val="0"/>
              </a:spcAft>
              <a:buSzPts val="14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159" name="Google Shape;159;p24"/>
          <p:cNvSpPr txBox="1"/>
          <p:nvPr>
            <p:ph idx="3" type="body"/>
          </p:nvPr>
        </p:nvSpPr>
        <p:spPr>
          <a:xfrm>
            <a:off x="5376238" y="1503550"/>
            <a:ext cx="2079900" cy="3268500"/>
          </a:xfrm>
          <a:prstGeom prst="rect">
            <a:avLst/>
          </a:prstGeom>
          <a:noFill/>
          <a:ln>
            <a:noFill/>
          </a:ln>
        </p:spPr>
        <p:txBody>
          <a:bodyPr anchorCtr="0" anchor="t" bIns="0" lIns="0" spcFirstLastPara="1" rIns="0" wrap="square" tIns="0">
            <a:noAutofit/>
          </a:bodyPr>
          <a:lstStyle>
            <a:lvl1pPr indent="-317500" lvl="0" marL="457200" algn="l">
              <a:lnSpc>
                <a:spcPct val="115000"/>
              </a:lnSpc>
              <a:spcBef>
                <a:spcPts val="0"/>
              </a:spcBef>
              <a:spcAft>
                <a:spcPts val="0"/>
              </a:spcAft>
              <a:buSzPts val="1400"/>
              <a:buChar char="⬢"/>
              <a:defRPr sz="1800"/>
            </a:lvl1pPr>
            <a:lvl2pPr indent="-317500" lvl="1" marL="914400" algn="l">
              <a:lnSpc>
                <a:spcPct val="115000"/>
              </a:lnSpc>
              <a:spcBef>
                <a:spcPts val="800"/>
              </a:spcBef>
              <a:spcAft>
                <a:spcPts val="0"/>
              </a:spcAft>
              <a:buSzPts val="1400"/>
              <a:buChar char="⬡"/>
              <a:defRPr sz="1800"/>
            </a:lvl2pPr>
            <a:lvl3pPr indent="-317500" lvl="2" marL="1371600" algn="l">
              <a:lnSpc>
                <a:spcPct val="115000"/>
              </a:lnSpc>
              <a:spcBef>
                <a:spcPts val="800"/>
              </a:spcBef>
              <a:spcAft>
                <a:spcPts val="0"/>
              </a:spcAft>
              <a:buSzPts val="1400"/>
              <a:buChar char="⬡"/>
              <a:defRPr sz="1800"/>
            </a:lvl3pPr>
            <a:lvl4pPr indent="-342900" lvl="3" marL="1828800" algn="l">
              <a:lnSpc>
                <a:spcPct val="115000"/>
              </a:lnSpc>
              <a:spcBef>
                <a:spcPts val="800"/>
              </a:spcBef>
              <a:spcAft>
                <a:spcPts val="0"/>
              </a:spcAft>
              <a:buSzPts val="1800"/>
              <a:buChar char="●"/>
              <a:defRPr sz="1800"/>
            </a:lvl4pPr>
            <a:lvl5pPr indent="-342900" lvl="4" marL="2286000" algn="l">
              <a:lnSpc>
                <a:spcPct val="115000"/>
              </a:lnSpc>
              <a:spcBef>
                <a:spcPts val="800"/>
              </a:spcBef>
              <a:spcAft>
                <a:spcPts val="0"/>
              </a:spcAft>
              <a:buSzPts val="1800"/>
              <a:buChar char="○"/>
              <a:defRPr sz="1800"/>
            </a:lvl5pPr>
            <a:lvl6pPr indent="-342900" lvl="5" marL="2743200" algn="l">
              <a:lnSpc>
                <a:spcPct val="115000"/>
              </a:lnSpc>
              <a:spcBef>
                <a:spcPts val="800"/>
              </a:spcBef>
              <a:spcAft>
                <a:spcPts val="0"/>
              </a:spcAft>
              <a:buSzPts val="1800"/>
              <a:buChar char="■"/>
              <a:defRPr sz="1800"/>
            </a:lvl6pPr>
            <a:lvl7pPr indent="-342900" lvl="6" marL="3200400" algn="l">
              <a:lnSpc>
                <a:spcPct val="115000"/>
              </a:lnSpc>
              <a:spcBef>
                <a:spcPts val="800"/>
              </a:spcBef>
              <a:spcAft>
                <a:spcPts val="0"/>
              </a:spcAft>
              <a:buSzPts val="1800"/>
              <a:buChar char="●"/>
              <a:defRPr sz="1800"/>
            </a:lvl7pPr>
            <a:lvl8pPr indent="-342900" lvl="7" marL="3657600" algn="l">
              <a:lnSpc>
                <a:spcPct val="115000"/>
              </a:lnSpc>
              <a:spcBef>
                <a:spcPts val="800"/>
              </a:spcBef>
              <a:spcAft>
                <a:spcPts val="0"/>
              </a:spcAft>
              <a:buSzPts val="1800"/>
              <a:buChar char="○"/>
              <a:defRPr sz="1800"/>
            </a:lvl8pPr>
            <a:lvl9pPr indent="-342900" lvl="8" marL="4114800" algn="l">
              <a:lnSpc>
                <a:spcPct val="115000"/>
              </a:lnSpc>
              <a:spcBef>
                <a:spcPts val="800"/>
              </a:spcBef>
              <a:spcAft>
                <a:spcPts val="800"/>
              </a:spcAft>
              <a:buSzPts val="1800"/>
              <a:buChar char="■"/>
              <a:defRPr sz="1800"/>
            </a:lvl9pPr>
          </a:lstStyle>
          <a:p/>
        </p:txBody>
      </p:sp>
      <p:sp>
        <p:nvSpPr>
          <p:cNvPr id="160" name="Google Shape;160;p24"/>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1" name="Shape 161"/>
        <p:cNvGrpSpPr/>
        <p:nvPr/>
      </p:nvGrpSpPr>
      <p:grpSpPr>
        <a:xfrm>
          <a:off x="0" y="0"/>
          <a:ext cx="0" cy="0"/>
          <a:chOff x="0" y="0"/>
          <a:chExt cx="0" cy="0"/>
        </a:xfrm>
      </p:grpSpPr>
      <p:sp>
        <p:nvSpPr>
          <p:cNvPr id="162" name="Google Shape;162;p25"/>
          <p:cNvSpPr/>
          <p:nvPr/>
        </p:nvSpPr>
        <p:spPr>
          <a:xfrm>
            <a:off x="-45517" y="689752"/>
            <a:ext cx="624020" cy="688794"/>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accent1"/>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nvGrpSpPr>
          <p:cNvPr id="163" name="Google Shape;163;p25"/>
          <p:cNvGrpSpPr/>
          <p:nvPr/>
        </p:nvGrpSpPr>
        <p:grpSpPr>
          <a:xfrm>
            <a:off x="6320991" y="-7"/>
            <a:ext cx="3630819" cy="5143499"/>
            <a:chOff x="6320991" y="-7"/>
            <a:chExt cx="3630819" cy="5143499"/>
          </a:xfrm>
        </p:grpSpPr>
        <p:sp>
          <p:nvSpPr>
            <p:cNvPr id="164" name="Google Shape;164;p25"/>
            <p:cNvSpPr/>
            <p:nvPr/>
          </p:nvSpPr>
          <p:spPr>
            <a:xfrm>
              <a:off x="6320991"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5" name="Google Shape;165;p25"/>
            <p:cNvSpPr/>
            <p:nvPr/>
          </p:nvSpPr>
          <p:spPr>
            <a:xfrm>
              <a:off x="7806636" y="4115782"/>
              <a:ext cx="1403568" cy="1027710"/>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6" name="Google Shape;166;p25"/>
            <p:cNvSpPr/>
            <p:nvPr/>
          </p:nvSpPr>
          <p:spPr>
            <a:xfrm>
              <a:off x="8548210"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7" name="Google Shape;167;p25"/>
            <p:cNvSpPr/>
            <p:nvPr/>
          </p:nvSpPr>
          <p:spPr>
            <a:xfrm rot="10800000">
              <a:off x="7806422" y="30"/>
              <a:ext cx="1404540" cy="515400"/>
            </a:xfrm>
            <a:custGeom>
              <a:rect b="b" l="l" r="r" t="t"/>
              <a:pathLst>
                <a:path extrusionOk="0" h="21175" w="21600">
                  <a:moveTo>
                    <a:pt x="21600" y="21175"/>
                  </a:moveTo>
                  <a:lnTo>
                    <a:pt x="21600" y="20652"/>
                  </a:lnTo>
                  <a:cubicBezTo>
                    <a:pt x="21600" y="17251"/>
                    <a:pt x="20920" y="14109"/>
                    <a:pt x="19815" y="12409"/>
                  </a:cubicBezTo>
                  <a:lnTo>
                    <a:pt x="12585" y="1274"/>
                  </a:lnTo>
                  <a:cubicBezTo>
                    <a:pt x="11480" y="-425"/>
                    <a:pt x="10120" y="-425"/>
                    <a:pt x="9015" y="1274"/>
                  </a:cubicBezTo>
                  <a:lnTo>
                    <a:pt x="1785" y="12409"/>
                  </a:lnTo>
                  <a:cubicBezTo>
                    <a:pt x="680" y="14108"/>
                    <a:pt x="0" y="17251"/>
                    <a:pt x="0" y="20652"/>
                  </a:cubicBezTo>
                  <a:lnTo>
                    <a:pt x="0" y="21175"/>
                  </a:ln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8" name="Google Shape;168;p25"/>
            <p:cNvSpPr/>
            <p:nvPr/>
          </p:nvSpPr>
          <p:spPr>
            <a:xfrm>
              <a:off x="7806643" y="1543679"/>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69" name="Google Shape;169;p25"/>
            <p:cNvSpPr/>
            <p:nvPr/>
          </p:nvSpPr>
          <p:spPr>
            <a:xfrm>
              <a:off x="7065077" y="260974"/>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0" name="Google Shape;170;p25"/>
            <p:cNvSpPr/>
            <p:nvPr/>
          </p:nvSpPr>
          <p:spPr>
            <a:xfrm>
              <a:off x="8745616" y="1335143"/>
              <a:ext cx="835681" cy="922460"/>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1" name="Google Shape;171;p25"/>
            <p:cNvSpPr/>
            <p:nvPr/>
          </p:nvSpPr>
          <p:spPr>
            <a:xfrm>
              <a:off x="7133773" y="3941724"/>
              <a:ext cx="507445" cy="560158"/>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2" name="Google Shape;172;p25"/>
            <p:cNvSpPr/>
            <p:nvPr/>
          </p:nvSpPr>
          <p:spPr>
            <a:xfrm rot="10800000">
              <a:off x="7406482" y="-7"/>
              <a:ext cx="720792" cy="527782"/>
            </a:xfrm>
            <a:custGeom>
              <a:rect b="b" l="l" r="r" t="t"/>
              <a:pathLst>
                <a:path extrusionOk="0" h="21385" w="21600">
                  <a:moveTo>
                    <a:pt x="21600" y="21385"/>
                  </a:moveTo>
                  <a:lnTo>
                    <a:pt x="21600" y="10472"/>
                  </a:lnTo>
                  <a:cubicBezTo>
                    <a:pt x="21600" y="8748"/>
                    <a:pt x="20920" y="7155"/>
                    <a:pt x="19816" y="6292"/>
                  </a:cubicBezTo>
                  <a:lnTo>
                    <a:pt x="12585" y="647"/>
                  </a:lnTo>
                  <a:cubicBezTo>
                    <a:pt x="11480" y="-215"/>
                    <a:pt x="10120" y="-215"/>
                    <a:pt x="9015" y="647"/>
                  </a:cubicBezTo>
                  <a:lnTo>
                    <a:pt x="1785" y="6292"/>
                  </a:lnTo>
                  <a:cubicBezTo>
                    <a:pt x="680" y="7154"/>
                    <a:pt x="0" y="8748"/>
                    <a:pt x="0" y="10472"/>
                  </a:cubicBezTo>
                  <a:lnTo>
                    <a:pt x="0" y="21385"/>
                  </a:ln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3" name="Google Shape;173;p25"/>
            <p:cNvSpPr/>
            <p:nvPr/>
          </p:nvSpPr>
          <p:spPr>
            <a:xfrm>
              <a:off x="7331887" y="2181982"/>
              <a:ext cx="962029" cy="106196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rgbClr val="5322C9">
                <a:alpha val="11372"/>
              </a:srgbClr>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sp>
          <p:nvSpPr>
            <p:cNvPr id="174" name="Google Shape;174;p25"/>
            <p:cNvSpPr/>
            <p:nvPr/>
          </p:nvSpPr>
          <p:spPr>
            <a:xfrm>
              <a:off x="8548210" y="2833077"/>
              <a:ext cx="1403600" cy="1549387"/>
            </a:xfrm>
            <a:custGeom>
              <a:rect b="b" l="l" r="r" t="t"/>
              <a:pathLst>
                <a:path extrusionOk="0" h="21315" w="21598">
                  <a:moveTo>
                    <a:pt x="21599" y="14389"/>
                  </a:moveTo>
                  <a:lnTo>
                    <a:pt x="21599" y="6924"/>
                  </a:lnTo>
                  <a:cubicBezTo>
                    <a:pt x="21599" y="5784"/>
                    <a:pt x="20918" y="4730"/>
                    <a:pt x="19814" y="4161"/>
                  </a:cubicBezTo>
                  <a:lnTo>
                    <a:pt x="12583" y="428"/>
                  </a:lnTo>
                  <a:cubicBezTo>
                    <a:pt x="11478" y="-142"/>
                    <a:pt x="10118" y="-142"/>
                    <a:pt x="9013" y="428"/>
                  </a:cubicBezTo>
                  <a:lnTo>
                    <a:pt x="1783" y="4161"/>
                  </a:lnTo>
                  <a:cubicBezTo>
                    <a:pt x="679" y="4731"/>
                    <a:pt x="0" y="5784"/>
                    <a:pt x="0" y="6924"/>
                  </a:cubicBezTo>
                  <a:lnTo>
                    <a:pt x="0" y="14392"/>
                  </a:lnTo>
                  <a:cubicBezTo>
                    <a:pt x="1" y="15532"/>
                    <a:pt x="681" y="16585"/>
                    <a:pt x="1785" y="17155"/>
                  </a:cubicBezTo>
                  <a:lnTo>
                    <a:pt x="9016" y="20888"/>
                  </a:lnTo>
                  <a:cubicBezTo>
                    <a:pt x="10120" y="21458"/>
                    <a:pt x="11481" y="21458"/>
                    <a:pt x="12585" y="20888"/>
                  </a:cubicBezTo>
                  <a:lnTo>
                    <a:pt x="19816" y="17155"/>
                  </a:lnTo>
                  <a:cubicBezTo>
                    <a:pt x="20920" y="16584"/>
                    <a:pt x="21600" y="15530"/>
                    <a:pt x="21599" y="14389"/>
                  </a:cubicBezTo>
                  <a:close/>
                </a:path>
              </a:pathLst>
            </a:custGeom>
            <a:solidFill>
              <a:schemeClr val="lt2"/>
            </a:solidFill>
            <a:ln>
              <a:noFill/>
            </a:ln>
          </p:spPr>
          <p:txBody>
            <a:bodyPr anchorCtr="0" anchor="ctr" bIns="45700" lIns="45700" spcFirstLastPara="1" rIns="45700" wrap="square" tIns="45700">
              <a:noAutofit/>
            </a:bodyPr>
            <a:lstStyle/>
            <a:p>
              <a:pPr indent="0" lvl="0" marL="0" marR="0" rtl="0" algn="l">
                <a:lnSpc>
                  <a:spcPct val="100000"/>
                </a:lnSpc>
                <a:spcBef>
                  <a:spcPts val="0"/>
                </a:spcBef>
                <a:spcAft>
                  <a:spcPts val="0"/>
                </a:spcAft>
                <a:buClr>
                  <a:srgbClr val="000000"/>
                </a:buClr>
                <a:buSzPts val="1800"/>
                <a:buFont typeface="Calibri"/>
                <a:buNone/>
              </a:pPr>
              <a:r>
                <a:t/>
              </a:r>
              <a:endParaRPr b="0" i="0" sz="1800" u="none" cap="none" strike="noStrike">
                <a:solidFill>
                  <a:srgbClr val="000000"/>
                </a:solidFill>
                <a:latin typeface="Arial"/>
                <a:ea typeface="Arial"/>
                <a:cs typeface="Arial"/>
                <a:sym typeface="Arial"/>
              </a:endParaRPr>
            </a:p>
          </p:txBody>
        </p:sp>
      </p:grpSp>
      <p:sp>
        <p:nvSpPr>
          <p:cNvPr id="175" name="Google Shape;175;p25"/>
          <p:cNvSpPr txBox="1"/>
          <p:nvPr>
            <p:ph type="title"/>
          </p:nvPr>
        </p:nvSpPr>
        <p:spPr>
          <a:xfrm>
            <a:off x="779100" y="836000"/>
            <a:ext cx="6010500" cy="396300"/>
          </a:xfrm>
          <a:prstGeom prst="rect">
            <a:avLst/>
          </a:prstGeom>
          <a:noFill/>
          <a:ln>
            <a:noFill/>
          </a:ln>
        </p:spPr>
        <p:txBody>
          <a:bodyPr anchorCtr="0" anchor="ctr" bIns="0" lIns="0" spcFirstLastPara="1" rIns="0" wrap="square" tIns="0">
            <a:noAutofit/>
          </a:bodyPr>
          <a:lstStyle>
            <a:lvl1pPr lvl="0" algn="l">
              <a:lnSpc>
                <a:spcPct val="90000"/>
              </a:lnSpc>
              <a:spcBef>
                <a:spcPts val="0"/>
              </a:spcBef>
              <a:spcAft>
                <a:spcPts val="0"/>
              </a:spcAft>
              <a:buSzPts val="3200"/>
              <a:buNone/>
              <a:defRPr/>
            </a:lvl1pPr>
            <a:lvl2pPr lvl="1" algn="l">
              <a:lnSpc>
                <a:spcPct val="90000"/>
              </a:lnSpc>
              <a:spcBef>
                <a:spcPts val="0"/>
              </a:spcBef>
              <a:spcAft>
                <a:spcPts val="0"/>
              </a:spcAft>
              <a:buSzPts val="3200"/>
              <a:buNone/>
              <a:defRPr/>
            </a:lvl2pPr>
            <a:lvl3pPr lvl="2" algn="l">
              <a:lnSpc>
                <a:spcPct val="90000"/>
              </a:lnSpc>
              <a:spcBef>
                <a:spcPts val="0"/>
              </a:spcBef>
              <a:spcAft>
                <a:spcPts val="0"/>
              </a:spcAft>
              <a:buSzPts val="3200"/>
              <a:buNone/>
              <a:defRPr/>
            </a:lvl3pPr>
            <a:lvl4pPr lvl="3" algn="l">
              <a:lnSpc>
                <a:spcPct val="90000"/>
              </a:lnSpc>
              <a:spcBef>
                <a:spcPts val="0"/>
              </a:spcBef>
              <a:spcAft>
                <a:spcPts val="0"/>
              </a:spcAft>
              <a:buSzPts val="3200"/>
              <a:buNone/>
              <a:defRPr/>
            </a:lvl4pPr>
            <a:lvl5pPr lvl="4" algn="l">
              <a:lnSpc>
                <a:spcPct val="90000"/>
              </a:lnSpc>
              <a:spcBef>
                <a:spcPts val="0"/>
              </a:spcBef>
              <a:spcAft>
                <a:spcPts val="0"/>
              </a:spcAft>
              <a:buSzPts val="3200"/>
              <a:buNone/>
              <a:defRPr/>
            </a:lvl5pPr>
            <a:lvl6pPr lvl="5" algn="l">
              <a:lnSpc>
                <a:spcPct val="90000"/>
              </a:lnSpc>
              <a:spcBef>
                <a:spcPts val="0"/>
              </a:spcBef>
              <a:spcAft>
                <a:spcPts val="0"/>
              </a:spcAft>
              <a:buSzPts val="3200"/>
              <a:buNone/>
              <a:defRPr/>
            </a:lvl6pPr>
            <a:lvl7pPr lvl="6" algn="l">
              <a:lnSpc>
                <a:spcPct val="90000"/>
              </a:lnSpc>
              <a:spcBef>
                <a:spcPts val="0"/>
              </a:spcBef>
              <a:spcAft>
                <a:spcPts val="0"/>
              </a:spcAft>
              <a:buSzPts val="3200"/>
              <a:buNone/>
              <a:defRPr/>
            </a:lvl7pPr>
            <a:lvl8pPr lvl="7" algn="l">
              <a:lnSpc>
                <a:spcPct val="90000"/>
              </a:lnSpc>
              <a:spcBef>
                <a:spcPts val="0"/>
              </a:spcBef>
              <a:spcAft>
                <a:spcPts val="0"/>
              </a:spcAft>
              <a:buSzPts val="3200"/>
              <a:buNone/>
              <a:defRPr/>
            </a:lvl8pPr>
            <a:lvl9pPr lvl="8" algn="l">
              <a:lnSpc>
                <a:spcPct val="90000"/>
              </a:lnSpc>
              <a:spcBef>
                <a:spcPts val="0"/>
              </a:spcBef>
              <a:spcAft>
                <a:spcPts val="0"/>
              </a:spcAft>
              <a:buSzPts val="3200"/>
              <a:buNone/>
              <a:defRPr/>
            </a:lvl9pPr>
          </a:lstStyle>
          <a:p/>
        </p:txBody>
      </p:sp>
      <p:sp>
        <p:nvSpPr>
          <p:cNvPr id="176" name="Google Shape;176;p25"/>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6"/>
          <p:cNvSpPr txBox="1"/>
          <p:nvPr>
            <p:ph type="title"/>
          </p:nvPr>
        </p:nvSpPr>
        <p:spPr>
          <a:xfrm>
            <a:off x="779100" y="836000"/>
            <a:ext cx="6010500" cy="396300"/>
          </a:xfrm>
          <a:prstGeom prst="rect">
            <a:avLst/>
          </a:prstGeom>
          <a:noFill/>
          <a:ln>
            <a:noFill/>
          </a:ln>
        </p:spPr>
        <p:txBody>
          <a:bodyPr anchorCtr="0" anchor="ctr" bIns="0" lIns="0" spcFirstLastPara="1" rIns="0" wrap="square" tIns="0">
            <a:noAutofit/>
          </a:bodyPr>
          <a:lstStyle>
            <a:lvl1pPr lvl="0"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1pPr>
            <a:lvl2pPr lvl="1"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2pPr>
            <a:lvl3pPr lvl="2"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3pPr>
            <a:lvl4pPr lvl="3"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4pPr>
            <a:lvl5pPr lvl="4"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5pPr>
            <a:lvl6pPr lvl="5"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6pPr>
            <a:lvl7pPr lvl="6"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7pPr>
            <a:lvl8pPr lvl="7"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8pPr>
            <a:lvl9pPr lvl="8" marR="0" rtl="0" algn="l">
              <a:lnSpc>
                <a:spcPct val="90000"/>
              </a:lnSpc>
              <a:spcBef>
                <a:spcPts val="0"/>
              </a:spcBef>
              <a:spcAft>
                <a:spcPts val="0"/>
              </a:spcAft>
              <a:buClr>
                <a:schemeClr val="accent1"/>
              </a:buClr>
              <a:buSzPts val="3200"/>
              <a:buFont typeface="Catamaran"/>
              <a:buNone/>
              <a:defRPr b="1" i="0" sz="3200" u="none" cap="none" strike="noStrike">
                <a:solidFill>
                  <a:schemeClr val="accent1"/>
                </a:solidFill>
                <a:latin typeface="Catamaran"/>
                <a:ea typeface="Catamaran"/>
                <a:cs typeface="Catamaran"/>
                <a:sym typeface="Catamaran"/>
              </a:defRPr>
            </a:lvl9pPr>
          </a:lstStyle>
          <a:p/>
        </p:txBody>
      </p:sp>
      <p:sp>
        <p:nvSpPr>
          <p:cNvPr id="7" name="Google Shape;7;p16"/>
          <p:cNvSpPr txBox="1"/>
          <p:nvPr>
            <p:ph idx="1" type="body"/>
          </p:nvPr>
        </p:nvSpPr>
        <p:spPr>
          <a:xfrm>
            <a:off x="779100" y="1503550"/>
            <a:ext cx="6010500" cy="2884200"/>
          </a:xfrm>
          <a:prstGeom prst="rect">
            <a:avLst/>
          </a:prstGeom>
          <a:noFill/>
          <a:ln>
            <a:noFill/>
          </a:ln>
        </p:spPr>
        <p:txBody>
          <a:bodyPr anchorCtr="0" anchor="t" bIns="0" lIns="0" spcFirstLastPara="1" rIns="0" wrap="square" tIns="0">
            <a:noAutofit/>
          </a:bodyPr>
          <a:lstStyle>
            <a:lvl1pPr indent="-330200" lvl="0" marL="457200" marR="0" rtl="0" algn="l">
              <a:lnSpc>
                <a:spcPct val="115000"/>
              </a:lnSpc>
              <a:spcBef>
                <a:spcPts val="0"/>
              </a:spcBef>
              <a:spcAft>
                <a:spcPts val="0"/>
              </a:spcAft>
              <a:buClr>
                <a:schemeClr val="accent5"/>
              </a:buClr>
              <a:buSzPts val="1600"/>
              <a:buFont typeface="Catamaran Thin"/>
              <a:buChar char="⬢"/>
              <a:defRPr b="0" i="0" sz="2400" u="none" cap="none" strike="noStrike">
                <a:solidFill>
                  <a:schemeClr val="dk1"/>
                </a:solidFill>
                <a:latin typeface="Catamaran Thin"/>
                <a:ea typeface="Catamaran Thin"/>
                <a:cs typeface="Catamaran Thin"/>
                <a:sym typeface="Catamaran Thin"/>
              </a:defRPr>
            </a:lvl1pPr>
            <a:lvl2pPr indent="-330200" lvl="1" marL="914400" marR="0" rtl="0" algn="l">
              <a:lnSpc>
                <a:spcPct val="115000"/>
              </a:lnSpc>
              <a:spcBef>
                <a:spcPts val="800"/>
              </a:spcBef>
              <a:spcAft>
                <a:spcPts val="0"/>
              </a:spcAft>
              <a:buClr>
                <a:schemeClr val="accent5"/>
              </a:buClr>
              <a:buSzPts val="1600"/>
              <a:buFont typeface="Catamaran Thin"/>
              <a:buChar char="⬡"/>
              <a:defRPr b="0" i="0" sz="2400" u="none" cap="none" strike="noStrike">
                <a:solidFill>
                  <a:schemeClr val="dk1"/>
                </a:solidFill>
                <a:latin typeface="Catamaran Thin"/>
                <a:ea typeface="Catamaran Thin"/>
                <a:cs typeface="Catamaran Thin"/>
                <a:sym typeface="Catamaran Thin"/>
              </a:defRPr>
            </a:lvl2pPr>
            <a:lvl3pPr indent="-330200" lvl="2" marL="1371600" marR="0" rtl="0" algn="l">
              <a:lnSpc>
                <a:spcPct val="115000"/>
              </a:lnSpc>
              <a:spcBef>
                <a:spcPts val="800"/>
              </a:spcBef>
              <a:spcAft>
                <a:spcPts val="0"/>
              </a:spcAft>
              <a:buClr>
                <a:schemeClr val="dk2"/>
              </a:buClr>
              <a:buSzPts val="1600"/>
              <a:buFont typeface="Catamaran Thin"/>
              <a:buChar char="⬡"/>
              <a:defRPr b="0" i="0" sz="2400" u="none" cap="none" strike="noStrike">
                <a:solidFill>
                  <a:schemeClr val="dk1"/>
                </a:solidFill>
                <a:latin typeface="Catamaran Thin"/>
                <a:ea typeface="Catamaran Thin"/>
                <a:cs typeface="Catamaran Thin"/>
                <a:sym typeface="Catamaran Thin"/>
              </a:defRPr>
            </a:lvl3pPr>
            <a:lvl4pPr indent="-381000" lvl="3" marL="1828800" marR="0" rtl="0" algn="l">
              <a:lnSpc>
                <a:spcPct val="115000"/>
              </a:lnSpc>
              <a:spcBef>
                <a:spcPts val="800"/>
              </a:spcBef>
              <a:spcAft>
                <a:spcPts val="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4pPr>
            <a:lvl5pPr indent="-381000" lvl="4" marL="2286000" marR="0" rtl="0" algn="l">
              <a:lnSpc>
                <a:spcPct val="115000"/>
              </a:lnSpc>
              <a:spcBef>
                <a:spcPts val="800"/>
              </a:spcBef>
              <a:spcAft>
                <a:spcPts val="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5pPr>
            <a:lvl6pPr indent="-381000" lvl="5" marL="2743200" marR="0" rtl="0" algn="l">
              <a:lnSpc>
                <a:spcPct val="115000"/>
              </a:lnSpc>
              <a:spcBef>
                <a:spcPts val="800"/>
              </a:spcBef>
              <a:spcAft>
                <a:spcPts val="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6pPr>
            <a:lvl7pPr indent="-381000" lvl="6" marL="3200400" marR="0" rtl="0" algn="l">
              <a:lnSpc>
                <a:spcPct val="115000"/>
              </a:lnSpc>
              <a:spcBef>
                <a:spcPts val="800"/>
              </a:spcBef>
              <a:spcAft>
                <a:spcPts val="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7pPr>
            <a:lvl8pPr indent="-381000" lvl="7" marL="3657600" marR="0" rtl="0" algn="l">
              <a:lnSpc>
                <a:spcPct val="115000"/>
              </a:lnSpc>
              <a:spcBef>
                <a:spcPts val="800"/>
              </a:spcBef>
              <a:spcAft>
                <a:spcPts val="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8pPr>
            <a:lvl9pPr indent="-381000" lvl="8" marL="4114800" marR="0" rtl="0" algn="l">
              <a:lnSpc>
                <a:spcPct val="115000"/>
              </a:lnSpc>
              <a:spcBef>
                <a:spcPts val="800"/>
              </a:spcBef>
              <a:spcAft>
                <a:spcPts val="800"/>
              </a:spcAft>
              <a:buClr>
                <a:schemeClr val="dk1"/>
              </a:buClr>
              <a:buSzPts val="2400"/>
              <a:buFont typeface="Catamaran Thin"/>
              <a:buChar char="■"/>
              <a:defRPr b="0" i="0" sz="2400" u="none" cap="none" strike="noStrike">
                <a:solidFill>
                  <a:schemeClr val="dk1"/>
                </a:solidFill>
                <a:latin typeface="Catamaran Thin"/>
                <a:ea typeface="Catamaran Thin"/>
                <a:cs typeface="Catamaran Thin"/>
                <a:sym typeface="Catamaran Thin"/>
              </a:defRPr>
            </a:lvl9pPr>
          </a:lstStyle>
          <a:p/>
        </p:txBody>
      </p:sp>
      <p:sp>
        <p:nvSpPr>
          <p:cNvPr id="8" name="Google Shape;8;p16"/>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www.kaggle.com/datasets/nitron/poisonous-plants-imag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kaggle.com/datasets/aryashah2k/indian-medicinal-leaves-dataset"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s://data.mendeley.com/datasets/tywbtsjrjv/1" TargetMode="Externa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
          <p:cNvSpPr txBox="1"/>
          <p:nvPr>
            <p:ph idx="4294967295" type="ctrTitle"/>
          </p:nvPr>
        </p:nvSpPr>
        <p:spPr>
          <a:xfrm>
            <a:off x="224000" y="98275"/>
            <a:ext cx="4422300" cy="766200"/>
          </a:xfrm>
          <a:prstGeom prst="rect">
            <a:avLst/>
          </a:prstGeom>
          <a:noFill/>
          <a:ln>
            <a:noFill/>
          </a:ln>
        </p:spPr>
        <p:txBody>
          <a:bodyPr anchorCtr="0" anchor="ctr" bIns="0" lIns="0" spcFirstLastPara="1" rIns="0" wrap="square" tIns="0">
            <a:noAutofit/>
          </a:bodyPr>
          <a:lstStyle/>
          <a:p>
            <a:pPr indent="0" lvl="0" marL="0" marR="0" rtl="0" algn="l">
              <a:lnSpc>
                <a:spcPct val="90000"/>
              </a:lnSpc>
              <a:spcBef>
                <a:spcPts val="0"/>
              </a:spcBef>
              <a:spcAft>
                <a:spcPts val="0"/>
              </a:spcAft>
              <a:buClr>
                <a:schemeClr val="accent1"/>
              </a:buClr>
              <a:buSzPts val="3200"/>
              <a:buFont typeface="Catamaran"/>
              <a:buNone/>
            </a:pPr>
            <a:r>
              <a:rPr b="1" i="0" lang="en" sz="4500" u="none" cap="none" strike="noStrike">
                <a:solidFill>
                  <a:schemeClr val="accent1"/>
                </a:solidFill>
                <a:latin typeface="Catamaran"/>
                <a:ea typeface="Catamaran"/>
                <a:cs typeface="Catamaran"/>
                <a:sym typeface="Catamaran"/>
              </a:rPr>
              <a:t>Content</a:t>
            </a:r>
            <a:endParaRPr b="1" i="0" sz="4500" u="none" cap="none" strike="noStrike">
              <a:solidFill>
                <a:schemeClr val="accent1"/>
              </a:solidFill>
              <a:latin typeface="Catamaran"/>
              <a:ea typeface="Catamaran"/>
              <a:cs typeface="Catamaran"/>
              <a:sym typeface="Catamaran"/>
            </a:endParaRPr>
          </a:p>
        </p:txBody>
      </p:sp>
      <p:sp>
        <p:nvSpPr>
          <p:cNvPr id="199" name="Google Shape;199;p2"/>
          <p:cNvSpPr txBox="1"/>
          <p:nvPr>
            <p:ph idx="4294967295" type="subTitle"/>
          </p:nvPr>
        </p:nvSpPr>
        <p:spPr>
          <a:xfrm>
            <a:off x="283875" y="778500"/>
            <a:ext cx="8673600" cy="3434100"/>
          </a:xfrm>
          <a:prstGeom prst="rect">
            <a:avLst/>
          </a:prstGeom>
          <a:noFill/>
          <a:ln>
            <a:noFill/>
          </a:ln>
        </p:spPr>
        <p:txBody>
          <a:bodyPr anchorCtr="0" anchor="t" bIns="0" lIns="0" spcFirstLastPara="1" rIns="0" wrap="square" tIns="0">
            <a:noAutofit/>
          </a:bodyPr>
          <a:lstStyle/>
          <a:p>
            <a:pPr indent="-361950" lvl="0" marL="457200" marR="0" rtl="0" algn="l">
              <a:lnSpc>
                <a:spcPct val="115000"/>
              </a:lnSpc>
              <a:spcBef>
                <a:spcPts val="0"/>
              </a:spcBef>
              <a:spcAft>
                <a:spcPts val="0"/>
              </a:spcAft>
              <a:buClr>
                <a:schemeClr val="accent5"/>
              </a:buClr>
              <a:buSzPts val="2100"/>
              <a:buFont typeface="Catamaran Thin"/>
              <a:buChar char="❖"/>
            </a:pPr>
            <a:r>
              <a:rPr b="1" i="0" lang="en" sz="2100" u="none" cap="none" strike="noStrike">
                <a:solidFill>
                  <a:schemeClr val="dk1"/>
                </a:solidFill>
                <a:latin typeface="Catamaran Thin"/>
                <a:ea typeface="Catamaran Thin"/>
                <a:cs typeface="Catamaran Thin"/>
                <a:sym typeface="Catamaran Thin"/>
              </a:rPr>
              <a:t>Problem.</a:t>
            </a:r>
            <a:endParaRPr b="1" i="0" sz="2100" u="none" cap="none" strike="noStrike">
              <a:solidFill>
                <a:schemeClr val="dk1"/>
              </a:solidFill>
              <a:latin typeface="Catamaran Thin"/>
              <a:ea typeface="Catamaran Thin"/>
              <a:cs typeface="Catamaran Thin"/>
              <a:sym typeface="Catamaran Thin"/>
            </a:endParaRPr>
          </a:p>
          <a:p>
            <a:pPr indent="-361950" lvl="0" marL="457200" marR="0" rtl="0" algn="l">
              <a:lnSpc>
                <a:spcPct val="115000"/>
              </a:lnSpc>
              <a:spcBef>
                <a:spcPts val="0"/>
              </a:spcBef>
              <a:spcAft>
                <a:spcPts val="0"/>
              </a:spcAft>
              <a:buClr>
                <a:schemeClr val="accent5"/>
              </a:buClr>
              <a:buSzPts val="2100"/>
              <a:buFont typeface="Catamaran Thin"/>
              <a:buChar char="❖"/>
            </a:pPr>
            <a:r>
              <a:rPr b="1" i="0" lang="en" sz="2100" u="none" cap="none" strike="noStrike">
                <a:solidFill>
                  <a:schemeClr val="dk1"/>
                </a:solidFill>
                <a:latin typeface="Catamaran Thin"/>
                <a:ea typeface="Catamaran Thin"/>
                <a:cs typeface="Catamaran Thin"/>
                <a:sym typeface="Catamaran Thin"/>
              </a:rPr>
              <a:t>Solution.</a:t>
            </a:r>
            <a:endParaRPr b="1" i="0" sz="2100" u="none" cap="none" strike="noStrike">
              <a:solidFill>
                <a:schemeClr val="dk1"/>
              </a:solidFill>
              <a:latin typeface="Catamaran Thin"/>
              <a:ea typeface="Catamaran Thin"/>
              <a:cs typeface="Catamaran Thin"/>
              <a:sym typeface="Catamaran Thin"/>
            </a:endParaRPr>
          </a:p>
          <a:p>
            <a:pPr indent="-361950" lvl="0" marL="457200" marR="0" rtl="0" algn="l">
              <a:lnSpc>
                <a:spcPct val="115000"/>
              </a:lnSpc>
              <a:spcBef>
                <a:spcPts val="0"/>
              </a:spcBef>
              <a:spcAft>
                <a:spcPts val="0"/>
              </a:spcAft>
              <a:buClr>
                <a:schemeClr val="accent5"/>
              </a:buClr>
              <a:buSzPts val="2100"/>
              <a:buFont typeface="Catamaran Thin"/>
              <a:buChar char="❖"/>
            </a:pPr>
            <a:r>
              <a:rPr b="1" i="0" lang="en" sz="2100" u="none" cap="none" strike="noStrike">
                <a:solidFill>
                  <a:schemeClr val="dk1"/>
                </a:solidFill>
                <a:latin typeface="Catamaran Thin"/>
                <a:ea typeface="Catamaran Thin"/>
                <a:cs typeface="Catamaran Thin"/>
                <a:sym typeface="Catamaran Thin"/>
              </a:rPr>
              <a:t>Model 1:  </a:t>
            </a:r>
            <a:r>
              <a:rPr b="1" i="0" lang="en" sz="2100" u="none" cap="none" strike="noStrike">
                <a:solidFill>
                  <a:schemeClr val="dk1"/>
                </a:solidFill>
                <a:latin typeface="Catamaran"/>
                <a:ea typeface="Catamaran"/>
                <a:cs typeface="Catamaran"/>
                <a:sym typeface="Catamaran"/>
              </a:rPr>
              <a:t>Plant Disease </a:t>
            </a:r>
            <a:r>
              <a:rPr b="1" lang="en" sz="2100">
                <a:latin typeface="Catamaran"/>
                <a:ea typeface="Catamaran"/>
                <a:cs typeface="Catamaran"/>
                <a:sym typeface="Catamaran"/>
              </a:rPr>
              <a:t>Detection Form Leaf Image.</a:t>
            </a:r>
            <a:endParaRPr b="1" i="0" sz="2100" u="none" cap="none" strike="noStrike">
              <a:solidFill>
                <a:schemeClr val="dk1"/>
              </a:solidFill>
              <a:latin typeface="Catamaran"/>
              <a:ea typeface="Catamaran"/>
              <a:cs typeface="Catamaran"/>
              <a:sym typeface="Catamaran"/>
            </a:endParaRPr>
          </a:p>
          <a:p>
            <a:pPr indent="-361950" lvl="0" marL="457200" marR="0" rtl="0" algn="l">
              <a:lnSpc>
                <a:spcPct val="115000"/>
              </a:lnSpc>
              <a:spcBef>
                <a:spcPts val="0"/>
              </a:spcBef>
              <a:spcAft>
                <a:spcPts val="0"/>
              </a:spcAft>
              <a:buClr>
                <a:schemeClr val="accent5"/>
              </a:buClr>
              <a:buSzPts val="2100"/>
              <a:buFont typeface="Catamaran Thin"/>
              <a:buChar char="❖"/>
            </a:pPr>
            <a:r>
              <a:rPr b="1" i="0" lang="en" sz="2100" u="none" cap="none" strike="noStrike">
                <a:solidFill>
                  <a:schemeClr val="dk1"/>
                </a:solidFill>
                <a:latin typeface="Catamaran Thin"/>
                <a:ea typeface="Catamaran Thin"/>
                <a:cs typeface="Catamaran Thin"/>
                <a:sym typeface="Catamaran Thin"/>
              </a:rPr>
              <a:t>Model 2: </a:t>
            </a:r>
            <a:r>
              <a:rPr b="1" i="0" lang="en" sz="2100" u="none" cap="none" strike="noStrike">
                <a:solidFill>
                  <a:schemeClr val="dk1"/>
                </a:solidFill>
                <a:latin typeface="Catamaran"/>
                <a:ea typeface="Catamaran"/>
                <a:cs typeface="Catamaran"/>
                <a:sym typeface="Catamaran"/>
              </a:rPr>
              <a:t>Poisonous Plant Identification From Flower Image.</a:t>
            </a:r>
            <a:endParaRPr b="1" i="0" sz="2100" u="none" cap="none" strike="noStrike">
              <a:solidFill>
                <a:schemeClr val="dk1"/>
              </a:solidFill>
              <a:latin typeface="Catamaran"/>
              <a:ea typeface="Catamaran"/>
              <a:cs typeface="Catamaran"/>
              <a:sym typeface="Catamaran"/>
            </a:endParaRPr>
          </a:p>
          <a:p>
            <a:pPr indent="-361950" lvl="0" marL="457200" marR="0" rtl="0" algn="l">
              <a:lnSpc>
                <a:spcPct val="115000"/>
              </a:lnSpc>
              <a:spcBef>
                <a:spcPts val="0"/>
              </a:spcBef>
              <a:spcAft>
                <a:spcPts val="0"/>
              </a:spcAft>
              <a:buClr>
                <a:schemeClr val="accent5"/>
              </a:buClr>
              <a:buSzPts val="2100"/>
              <a:buFont typeface="Catamaran Thin"/>
              <a:buChar char="❖"/>
            </a:pPr>
            <a:r>
              <a:rPr b="1" i="0" lang="en" sz="2100" u="none" cap="none" strike="noStrike">
                <a:solidFill>
                  <a:schemeClr val="dk1"/>
                </a:solidFill>
                <a:latin typeface="Catamaran Thin"/>
                <a:ea typeface="Catamaran Thin"/>
                <a:cs typeface="Catamaran Thin"/>
                <a:sym typeface="Catamaran Thin"/>
              </a:rPr>
              <a:t>Model 3: </a:t>
            </a:r>
            <a:r>
              <a:rPr b="1" lang="en" sz="2100">
                <a:latin typeface="Catamaran"/>
                <a:ea typeface="Catamaran"/>
                <a:cs typeface="Catamaran"/>
                <a:sym typeface="Catamaran"/>
              </a:rPr>
              <a:t>Plant Identification From Leaf Images. </a:t>
            </a:r>
            <a:endParaRPr b="1" i="0" sz="2100" u="none" cap="none" strike="noStrike">
              <a:solidFill>
                <a:schemeClr val="dk1"/>
              </a:solidFill>
              <a:latin typeface="Catamaran"/>
              <a:ea typeface="Catamaran"/>
              <a:cs typeface="Catamaran"/>
              <a:sym typeface="Catamaran"/>
            </a:endParaRPr>
          </a:p>
        </p:txBody>
      </p:sp>
      <p:sp>
        <p:nvSpPr>
          <p:cNvPr id="200" name="Google Shape;200;p2"/>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1300"/>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33717cbf7ac_1_55"/>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a:t>
            </a:r>
            <a:r>
              <a:rPr lang="en"/>
              <a:t>Detection</a:t>
            </a:r>
            <a:endParaRPr/>
          </a:p>
        </p:txBody>
      </p:sp>
      <p:sp>
        <p:nvSpPr>
          <p:cNvPr id="265" name="Google Shape;265;g33717cbf7ac_1_55"/>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66" name="Google Shape;266;g33717cbf7ac_1_55"/>
          <p:cNvSpPr/>
          <p:nvPr/>
        </p:nvSpPr>
        <p:spPr>
          <a:xfrm>
            <a:off x="228600" y="556700"/>
            <a:ext cx="8764800" cy="4471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Catamaran"/>
                <a:ea typeface="Catamaran"/>
                <a:cs typeface="Catamaran"/>
                <a:sym typeface="Catamaran"/>
              </a:rPr>
              <a:t>Model development:</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The CNN model is coded in Python in Google Colab and trained.</a:t>
            </a:r>
            <a:endParaRPr b="0" i="0" sz="2000" u="none" cap="none" strike="noStrike">
              <a:solidFill>
                <a:schemeClr val="dk1"/>
              </a:solidFill>
              <a:latin typeface="Catamaran ExtraLight"/>
              <a:ea typeface="Catamaran ExtraLight"/>
              <a:cs typeface="Catamaran ExtraLight"/>
              <a:sym typeface="Catamaran ExtraLight"/>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Catamaran ExtraLight"/>
                <a:ea typeface="Catamaran ExtraLight"/>
                <a:cs typeface="Catamaran ExtraLight"/>
                <a:sym typeface="Catamaran ExtraLight"/>
              </a:rPr>
              <a:t>Training details: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Trained till Training accuracy = 96.7</a:t>
            </a:r>
            <a:r>
              <a:rPr lang="en" sz="2000">
                <a:solidFill>
                  <a:schemeClr val="dk1"/>
                </a:solidFill>
                <a:latin typeface="Catamaran ExtraLight"/>
                <a:ea typeface="Catamaran ExtraLight"/>
                <a:cs typeface="Catamaran ExtraLight"/>
                <a:sym typeface="Catamaran ExtraLight"/>
              </a:rPr>
              <a:t>% </a:t>
            </a:r>
            <a:r>
              <a:rPr b="0" i="0" lang="en" sz="2000" u="none" cap="none" strike="noStrike">
                <a:solidFill>
                  <a:schemeClr val="dk1"/>
                </a:solidFill>
                <a:latin typeface="Catamaran ExtraLight"/>
                <a:ea typeface="Catamaran ExtraLight"/>
                <a:cs typeface="Catamaran ExtraLight"/>
                <a:sym typeface="Catamaran ExtraLight"/>
              </a:rPr>
              <a:t>and Test Accuracy  = 98.9%</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Tested the model with input images.</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Added results like detected disease, description of the disease, prevention methods, supplement to buy, link to buy, etc.</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So the model can detect 39 types of plant diseases from leaf images. </a:t>
            </a:r>
            <a:endParaRPr b="0" i="0" sz="2000" u="none" cap="none" strike="noStrike">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33717cbf7ac_1_64"/>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a:t>
            </a:r>
            <a:r>
              <a:rPr lang="en"/>
              <a:t>Detection</a:t>
            </a:r>
            <a:endParaRPr/>
          </a:p>
        </p:txBody>
      </p:sp>
      <p:sp>
        <p:nvSpPr>
          <p:cNvPr id="272" name="Google Shape;272;g33717cbf7ac_1_64"/>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273" name="Google Shape;273;g33717cbf7ac_1_64"/>
          <p:cNvPicPr preferRelativeResize="0"/>
          <p:nvPr/>
        </p:nvPicPr>
        <p:blipFill rotWithShape="1">
          <a:blip r:embed="rId3">
            <a:alphaModFix/>
          </a:blip>
          <a:srcRect b="38311" l="28749" r="26903" t="16030"/>
          <a:stretch/>
        </p:blipFill>
        <p:spPr>
          <a:xfrm>
            <a:off x="1321449" y="880975"/>
            <a:ext cx="6271752" cy="3632299"/>
          </a:xfrm>
          <a:prstGeom prst="rect">
            <a:avLst/>
          </a:prstGeom>
          <a:noFill/>
          <a:ln>
            <a:noFill/>
          </a:ln>
        </p:spPr>
      </p:pic>
      <p:sp>
        <p:nvSpPr>
          <p:cNvPr id="274" name="Google Shape;274;g33717cbf7ac_1_64"/>
          <p:cNvSpPr/>
          <p:nvPr/>
        </p:nvSpPr>
        <p:spPr>
          <a:xfrm>
            <a:off x="1401125" y="1319800"/>
            <a:ext cx="5895600" cy="26631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Thin"/>
              <a:ea typeface="Catamaran Thin"/>
              <a:cs typeface="Catamaran Thin"/>
              <a:sym typeface="Catamaran Thi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33717cbf7ac_1_37"/>
          <p:cNvSpPr txBox="1"/>
          <p:nvPr>
            <p:ph type="title"/>
          </p:nvPr>
        </p:nvSpPr>
        <p:spPr>
          <a:xfrm>
            <a:off x="149075" y="2172500"/>
            <a:ext cx="8830200" cy="3963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3200"/>
              <a:buNone/>
            </a:pPr>
            <a:r>
              <a:rPr lang="en" sz="4300"/>
              <a:t>Model 2: </a:t>
            </a:r>
            <a:endParaRPr sz="4300"/>
          </a:p>
          <a:p>
            <a:pPr indent="0" lvl="0" marL="0" rtl="0" algn="ctr">
              <a:lnSpc>
                <a:spcPct val="90000"/>
              </a:lnSpc>
              <a:spcBef>
                <a:spcPts val="0"/>
              </a:spcBef>
              <a:spcAft>
                <a:spcPts val="0"/>
              </a:spcAft>
              <a:buSzPts val="3200"/>
              <a:buNone/>
            </a:pPr>
            <a:r>
              <a:rPr lang="en" sz="4300"/>
              <a:t>Poisonous Plant Identification From Flower Image</a:t>
            </a:r>
            <a:endParaRPr sz="4300"/>
          </a:p>
        </p:txBody>
      </p:sp>
      <p:sp>
        <p:nvSpPr>
          <p:cNvPr id="280" name="Google Shape;280;g33717cbf7ac_1_37"/>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g33717cbf7ac_0_13"/>
          <p:cNvSpPr txBox="1"/>
          <p:nvPr>
            <p:ph type="title"/>
          </p:nvPr>
        </p:nvSpPr>
        <p:spPr>
          <a:xfrm>
            <a:off x="304800" y="229250"/>
            <a:ext cx="85998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2: Poisonous Plant Identification From Flower Image</a:t>
            </a:r>
            <a:endParaRPr/>
          </a:p>
        </p:txBody>
      </p:sp>
      <p:sp>
        <p:nvSpPr>
          <p:cNvPr id="286" name="Google Shape;286;g33717cbf7ac_0_13"/>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87" name="Google Shape;287;g33717cbf7ac_0_13"/>
          <p:cNvSpPr/>
          <p:nvPr/>
        </p:nvSpPr>
        <p:spPr>
          <a:xfrm>
            <a:off x="228600" y="1013900"/>
            <a:ext cx="8764800" cy="3655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2000"/>
              <a:buFont typeface="Arial"/>
              <a:buNone/>
            </a:pPr>
            <a:r>
              <a:rPr b="1" lang="en" sz="2000">
                <a:solidFill>
                  <a:schemeClr val="dk1"/>
                </a:solidFill>
                <a:latin typeface="Catamaran"/>
                <a:ea typeface="Catamaran"/>
                <a:cs typeface="Catamaran"/>
                <a:sym typeface="Catamaran"/>
              </a:rPr>
              <a:t>Data Collection:</a:t>
            </a:r>
            <a:endParaRPr b="1" sz="2000">
              <a:solidFill>
                <a:schemeClr val="dk1"/>
              </a:solidFill>
              <a:latin typeface="Catamaran"/>
              <a:ea typeface="Catamaran"/>
              <a:cs typeface="Catamaran"/>
              <a:sym typeface="Catamaran"/>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dataset of poisonous flower images are collected from </a:t>
            </a:r>
            <a:r>
              <a:rPr lang="en" sz="2000" u="sng">
                <a:solidFill>
                  <a:schemeClr val="hlink"/>
                </a:solidFill>
                <a:latin typeface="Catamaran ExtraLight"/>
                <a:ea typeface="Catamaran ExtraLight"/>
                <a:cs typeface="Catamaran ExtraLight"/>
                <a:sym typeface="Catamaran ExtraLight"/>
                <a:hlinkClick r:id="rId3"/>
              </a:rPr>
              <a:t>https://www.kaggle.com/datasets/nitron/poisonous-plants-images</a:t>
            </a:r>
            <a:r>
              <a:rPr lang="en" sz="2000">
                <a:solidFill>
                  <a:schemeClr val="dk1"/>
                </a:solidFill>
                <a:latin typeface="Catamaran ExtraLight"/>
                <a:ea typeface="Catamaran ExtraLight"/>
                <a:cs typeface="Catamaran ExtraLight"/>
                <a:sym typeface="Catamaran ExtraLight"/>
              </a:rPr>
              <a:t> </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Clr>
                <a:srgbClr val="000000"/>
              </a:buClr>
              <a:buSzPts val="2000"/>
              <a:buFont typeface="Arial"/>
              <a:buNone/>
            </a:pPr>
            <a:r>
              <a:rPr lang="en" sz="2000">
                <a:solidFill>
                  <a:schemeClr val="dk1"/>
                </a:solidFill>
                <a:latin typeface="Catamaran ExtraLight"/>
                <a:ea typeface="Catamaran ExtraLight"/>
                <a:cs typeface="Catamaran ExtraLight"/>
                <a:sym typeface="Catamaran ExtraLight"/>
              </a:rPr>
              <a:t>Details of the dataset: </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Types of poisonous flowers = 8</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Total number of images = 511 images</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Number of images in each flower category = 40 images for training CNN algorithm. </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Types of flowers = ['dieffenbachia', 'lily_of_the_valley', 'lilies', 'foxglove', 'oleander', 'castor_oil_plant', 'wisteria', 'rhubarb']</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Clr>
                <a:srgbClr val="000000"/>
              </a:buClr>
              <a:buSzPts val="2000"/>
              <a:buFont typeface="Arial"/>
              <a:buNone/>
            </a:pPr>
            <a:r>
              <a:t/>
            </a:r>
            <a:endParaRPr sz="2000">
              <a:solidFill>
                <a:schemeClr val="dk1"/>
              </a:solidFill>
              <a:latin typeface="Catamaran ExtraLight"/>
              <a:ea typeface="Catamaran ExtraLight"/>
              <a:cs typeface="Catamaran ExtraLight"/>
              <a:sym typeface="Catamaran ExtraLight"/>
            </a:endParaRPr>
          </a:p>
          <a:p>
            <a:pPr indent="0" lvl="1" marL="0" marR="0" rtl="0" algn="l">
              <a:lnSpc>
                <a:spcPct val="100000"/>
              </a:lnSpc>
              <a:spcBef>
                <a:spcPts val="0"/>
              </a:spcBef>
              <a:spcAft>
                <a:spcPts val="0"/>
              </a:spcAft>
              <a:buClr>
                <a:srgbClr val="000000"/>
              </a:buClr>
              <a:buSzPts val="2000"/>
              <a:buFont typeface="Arial"/>
              <a:buNone/>
            </a:pPr>
            <a:r>
              <a:t/>
            </a:r>
            <a:endParaRPr sz="2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331382970e8_0_13"/>
          <p:cNvSpPr txBox="1"/>
          <p:nvPr>
            <p:ph type="title"/>
          </p:nvPr>
        </p:nvSpPr>
        <p:spPr>
          <a:xfrm>
            <a:off x="304800" y="229250"/>
            <a:ext cx="85998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2: Poisonous Plant Identification From Flower Image</a:t>
            </a:r>
            <a:endParaRPr/>
          </a:p>
        </p:txBody>
      </p:sp>
      <p:sp>
        <p:nvSpPr>
          <p:cNvPr id="293" name="Google Shape;293;g331382970e8_0_13"/>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294" name="Google Shape;294;g331382970e8_0_13"/>
          <p:cNvPicPr preferRelativeResize="0"/>
          <p:nvPr/>
        </p:nvPicPr>
        <p:blipFill rotWithShape="1">
          <a:blip r:embed="rId3">
            <a:alphaModFix/>
          </a:blip>
          <a:srcRect b="14557" l="8099" r="28022" t="33489"/>
          <a:stretch/>
        </p:blipFill>
        <p:spPr>
          <a:xfrm>
            <a:off x="440500" y="955500"/>
            <a:ext cx="8398598" cy="3842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g331382970e8_0_20"/>
          <p:cNvSpPr txBox="1"/>
          <p:nvPr>
            <p:ph type="title"/>
          </p:nvPr>
        </p:nvSpPr>
        <p:spPr>
          <a:xfrm>
            <a:off x="304800" y="305450"/>
            <a:ext cx="87648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2: </a:t>
            </a:r>
            <a:r>
              <a:rPr lang="en"/>
              <a:t>Poisonous Plant Identification From Flower Image</a:t>
            </a:r>
            <a:endParaRPr/>
          </a:p>
        </p:txBody>
      </p:sp>
      <p:sp>
        <p:nvSpPr>
          <p:cNvPr id="300" name="Google Shape;300;g331382970e8_0_20"/>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301" name="Google Shape;301;g331382970e8_0_20"/>
          <p:cNvSpPr/>
          <p:nvPr/>
        </p:nvSpPr>
        <p:spPr>
          <a:xfrm>
            <a:off x="228600" y="937700"/>
            <a:ext cx="8764800" cy="4471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Catamaran"/>
                <a:ea typeface="Catamaran"/>
                <a:cs typeface="Catamaran"/>
                <a:sym typeface="Catamaran"/>
              </a:rPr>
              <a:t>Model development:</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The model or algorithm choose is a CNN-based algorithm called VGGNet.</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same VGGNet algorithm is used.</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CNN model is coded in Python in Google Colab and trained.</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None/>
            </a:pPr>
            <a:r>
              <a:rPr lang="en" sz="2000">
                <a:solidFill>
                  <a:schemeClr val="dk1"/>
                </a:solidFill>
                <a:latin typeface="Catamaran ExtraLight"/>
                <a:ea typeface="Catamaran ExtraLight"/>
                <a:cs typeface="Catamaran ExtraLight"/>
                <a:sym typeface="Catamaran ExtraLight"/>
              </a:rPr>
              <a:t>Training details: </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Trained till Training accuracy = 93.47% and Test Accuracy  = 81.93%</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Tested the model with input images.</a:t>
            </a:r>
            <a:endParaRPr sz="2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g331382970e8_0_34"/>
          <p:cNvSpPr txBox="1"/>
          <p:nvPr>
            <p:ph type="title"/>
          </p:nvPr>
        </p:nvSpPr>
        <p:spPr>
          <a:xfrm>
            <a:off x="304800" y="305450"/>
            <a:ext cx="87648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2: Poisonous Plant Identification From Flower Image</a:t>
            </a:r>
            <a:endParaRPr/>
          </a:p>
        </p:txBody>
      </p:sp>
      <p:sp>
        <p:nvSpPr>
          <p:cNvPr id="307" name="Google Shape;307;g331382970e8_0_34"/>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308" name="Google Shape;308;g331382970e8_0_34"/>
          <p:cNvPicPr preferRelativeResize="0"/>
          <p:nvPr/>
        </p:nvPicPr>
        <p:blipFill rotWithShape="1">
          <a:blip r:embed="rId3">
            <a:alphaModFix/>
          </a:blip>
          <a:srcRect b="33827" l="45195" r="15644" t="19813"/>
          <a:stretch/>
        </p:blipFill>
        <p:spPr>
          <a:xfrm>
            <a:off x="1542824" y="799650"/>
            <a:ext cx="6058349" cy="4034124"/>
          </a:xfrm>
          <a:prstGeom prst="rect">
            <a:avLst/>
          </a:prstGeom>
          <a:noFill/>
          <a:ln>
            <a:noFill/>
          </a:ln>
        </p:spPr>
      </p:pic>
      <p:sp>
        <p:nvSpPr>
          <p:cNvPr id="309" name="Google Shape;309;g331382970e8_0_34"/>
          <p:cNvSpPr/>
          <p:nvPr/>
        </p:nvSpPr>
        <p:spPr>
          <a:xfrm>
            <a:off x="1590875" y="3732300"/>
            <a:ext cx="3735600" cy="618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Thin"/>
              <a:ea typeface="Catamaran Thin"/>
              <a:cs typeface="Catamaran Thin"/>
              <a:sym typeface="Catamaran Thi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33717cbf7ac_1_42"/>
          <p:cNvSpPr txBox="1"/>
          <p:nvPr>
            <p:ph type="title"/>
          </p:nvPr>
        </p:nvSpPr>
        <p:spPr>
          <a:xfrm>
            <a:off x="257525" y="2172500"/>
            <a:ext cx="8592900" cy="3963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3200"/>
              <a:buNone/>
            </a:pPr>
            <a:r>
              <a:rPr lang="en" sz="4300"/>
              <a:t>Model 3: </a:t>
            </a:r>
            <a:r>
              <a:rPr lang="en" sz="4300"/>
              <a:t>Plant identification from Leaf Image.</a:t>
            </a:r>
            <a:endParaRPr sz="4300"/>
          </a:p>
        </p:txBody>
      </p:sp>
      <p:sp>
        <p:nvSpPr>
          <p:cNvPr id="315" name="Google Shape;315;g33717cbf7ac_1_42"/>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33717cbf7ac_0_19"/>
          <p:cNvSpPr txBox="1"/>
          <p:nvPr>
            <p:ph type="title"/>
          </p:nvPr>
        </p:nvSpPr>
        <p:spPr>
          <a:xfrm>
            <a:off x="304800" y="153050"/>
            <a:ext cx="85590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3: Plant identification from Leaf images</a:t>
            </a:r>
            <a:endParaRPr/>
          </a:p>
        </p:txBody>
      </p:sp>
      <p:sp>
        <p:nvSpPr>
          <p:cNvPr id="321" name="Google Shape;321;g33717cbf7ac_0_19"/>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322" name="Google Shape;322;g33717cbf7ac_0_19"/>
          <p:cNvSpPr/>
          <p:nvPr/>
        </p:nvSpPr>
        <p:spPr>
          <a:xfrm>
            <a:off x="228600" y="556700"/>
            <a:ext cx="8764800" cy="4288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2000"/>
              <a:buFont typeface="Arial"/>
              <a:buNone/>
            </a:pPr>
            <a:r>
              <a:rPr b="1" lang="en" sz="2000">
                <a:solidFill>
                  <a:schemeClr val="dk1"/>
                </a:solidFill>
                <a:latin typeface="Catamaran"/>
                <a:ea typeface="Catamaran"/>
                <a:cs typeface="Catamaran"/>
                <a:sym typeface="Catamaran"/>
              </a:rPr>
              <a:t>Data Collection:</a:t>
            </a:r>
            <a:endParaRPr b="1" sz="2000">
              <a:solidFill>
                <a:schemeClr val="dk1"/>
              </a:solidFill>
              <a:latin typeface="Catamaran"/>
              <a:ea typeface="Catamaran"/>
              <a:cs typeface="Catamaran"/>
              <a:sym typeface="Catamaran"/>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dataset of Plant leaves are collected from </a:t>
            </a:r>
            <a:r>
              <a:rPr lang="en" sz="2000" u="sng">
                <a:solidFill>
                  <a:schemeClr val="hlink"/>
                </a:solidFill>
                <a:latin typeface="Catamaran ExtraLight"/>
                <a:ea typeface="Catamaran ExtraLight"/>
                <a:cs typeface="Catamaran ExtraLight"/>
                <a:sym typeface="Catamaran ExtraLight"/>
                <a:hlinkClick r:id="rId3"/>
              </a:rPr>
              <a:t>https://www.kaggle.com/datasets/aryashah2k/indian-medicinal-leaves-dataset</a:t>
            </a:r>
            <a:r>
              <a:rPr lang="en" sz="2000">
                <a:solidFill>
                  <a:schemeClr val="dk1"/>
                </a:solidFill>
                <a:latin typeface="Catamaran ExtraLight"/>
                <a:ea typeface="Catamaran ExtraLight"/>
                <a:cs typeface="Catamaran ExtraLight"/>
                <a:sym typeface="Catamaran ExtraLight"/>
              </a:rPr>
              <a:t> </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None/>
            </a:pPr>
            <a:r>
              <a:rPr lang="en" sz="2000">
                <a:solidFill>
                  <a:schemeClr val="dk1"/>
                </a:solidFill>
                <a:latin typeface="Catamaran ExtraLight"/>
                <a:ea typeface="Catamaran ExtraLight"/>
                <a:cs typeface="Catamaran ExtraLight"/>
                <a:sym typeface="Catamaran ExtraLight"/>
              </a:rPr>
              <a:t>Details of the dataset: </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Types of plants = 40</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Total number of images = 9323 (5985 images for training and 2378 images for validation)</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Types of plants = [ 'Aloe Vera', 'Amla', 'Amruta Balli', 'Arali', 'Ashoka', 'Ashwagandha', 'Avocado', 'Bamboo', 'Basale', 'Betel', 'Betel Nut', 'Brahmi', 'Castor', 'Curry Leaf', 'Doddapatre', 'Ekka', 'Ganike', 'Guava', 'Geranium', 'Henna', 'Hibiscus', 'Honge', 'Insulin', 'Jasmine', 'Lemon', 'Lemon Grass', 'Mango', 'Mint', 'Nagadali', 'Neem', 'Nithyapushpa', 'Nooni', 'Papaya', 'Pepper', 'Pomegranate', 'Raktachandini', 'Rose', 'Sapota', 'Tulsi', 'Wood Sorel' ]</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None/>
            </a:pPr>
            <a:r>
              <a:t/>
            </a:r>
            <a:endParaRPr sz="2000">
              <a:solidFill>
                <a:schemeClr val="dk1"/>
              </a:solidFill>
              <a:latin typeface="Catamaran ExtraLight"/>
              <a:ea typeface="Catamaran ExtraLight"/>
              <a:cs typeface="Catamaran ExtraLight"/>
              <a:sym typeface="Catamaran ExtraLight"/>
            </a:endParaRPr>
          </a:p>
          <a:p>
            <a:pPr indent="0" lvl="1" marL="0" marR="0" rtl="0" algn="l">
              <a:lnSpc>
                <a:spcPct val="100000"/>
              </a:lnSpc>
              <a:spcBef>
                <a:spcPts val="0"/>
              </a:spcBef>
              <a:spcAft>
                <a:spcPts val="0"/>
              </a:spcAft>
              <a:buClr>
                <a:srgbClr val="000000"/>
              </a:buClr>
              <a:buSzPts val="2000"/>
              <a:buFont typeface="Arial"/>
              <a:buNone/>
            </a:pPr>
            <a:r>
              <a:t/>
            </a:r>
            <a:endParaRPr sz="2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g335bfde2fe5_0_3"/>
          <p:cNvSpPr txBox="1"/>
          <p:nvPr>
            <p:ph type="title"/>
          </p:nvPr>
        </p:nvSpPr>
        <p:spPr>
          <a:xfrm>
            <a:off x="304800" y="153050"/>
            <a:ext cx="85590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3: Plant identification from Leaf images</a:t>
            </a:r>
            <a:endParaRPr/>
          </a:p>
        </p:txBody>
      </p:sp>
      <p:sp>
        <p:nvSpPr>
          <p:cNvPr id="328" name="Google Shape;328;g335bfde2fe5_0_3"/>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329" name="Google Shape;329;g335bfde2fe5_0_3" title="Screenshot from 2025-03-14 15-58-25.png"/>
          <p:cNvPicPr preferRelativeResize="0"/>
          <p:nvPr/>
        </p:nvPicPr>
        <p:blipFill rotWithShape="1">
          <a:blip r:embed="rId3">
            <a:alphaModFix/>
          </a:blip>
          <a:srcRect b="0" l="37279" r="17881" t="21715"/>
          <a:stretch/>
        </p:blipFill>
        <p:spPr>
          <a:xfrm>
            <a:off x="2019450" y="670900"/>
            <a:ext cx="4418400" cy="4339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g33717cbf7ac_1_6"/>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Problem.</a:t>
            </a:r>
            <a:endParaRPr/>
          </a:p>
        </p:txBody>
      </p:sp>
      <p:sp>
        <p:nvSpPr>
          <p:cNvPr id="206" name="Google Shape;206;g33717cbf7ac_1_6"/>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07" name="Google Shape;207;g33717cbf7ac_1_6"/>
          <p:cNvSpPr/>
          <p:nvPr/>
        </p:nvSpPr>
        <p:spPr>
          <a:xfrm>
            <a:off x="228600" y="556700"/>
            <a:ext cx="8764800" cy="4315800"/>
          </a:xfrm>
          <a:prstGeom prst="rect">
            <a:avLst/>
          </a:prstGeom>
          <a:noFill/>
          <a:ln>
            <a:noFill/>
          </a:ln>
        </p:spPr>
        <p:txBody>
          <a:bodyPr anchorCtr="0" anchor="t" bIns="45700" lIns="91425" spcFirstLastPara="1" rIns="91425" wrap="square" tIns="45700">
            <a:noAutofit/>
          </a:bodyPr>
          <a:lstStyle/>
          <a:p>
            <a:pPr indent="0" lvl="0" marL="0" marR="0" rtl="0" algn="l">
              <a:lnSpc>
                <a:spcPct val="115000"/>
              </a:lnSpc>
              <a:spcBef>
                <a:spcPts val="1200"/>
              </a:spcBef>
              <a:spcAft>
                <a:spcPts val="0"/>
              </a:spcAft>
              <a:buClr>
                <a:srgbClr val="000000"/>
              </a:buClr>
              <a:buSzPts val="1800"/>
              <a:buFont typeface="Arial"/>
              <a:buNone/>
            </a:pPr>
            <a:r>
              <a:rPr b="1" i="0" lang="en" sz="1800" u="none" cap="none" strike="noStrike">
                <a:solidFill>
                  <a:srgbClr val="000000"/>
                </a:solidFill>
                <a:latin typeface="Catamaran"/>
                <a:ea typeface="Catamaran"/>
                <a:cs typeface="Catamaran"/>
                <a:sym typeface="Catamaran"/>
              </a:rPr>
              <a:t>1. Difficulty in Accurate Plant Identification</a:t>
            </a:r>
            <a:endParaRPr b="1"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120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Many plants look similar, making manual identification error-prone.</a:t>
            </a:r>
            <a:endParaRPr b="0"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Traditional methods require expert botanists, which are not always available.</a:t>
            </a:r>
            <a:endParaRPr b="0" i="0" sz="1800" u="none" cap="none" strike="noStrike">
              <a:solidFill>
                <a:srgbClr val="000000"/>
              </a:solidFill>
              <a:latin typeface="Catamaran"/>
              <a:ea typeface="Catamaran"/>
              <a:cs typeface="Catamaran"/>
              <a:sym typeface="Catamaran"/>
            </a:endParaRPr>
          </a:p>
          <a:p>
            <a:pPr indent="0" lvl="0" marL="0" marR="0" rtl="0" algn="l">
              <a:lnSpc>
                <a:spcPct val="115000"/>
              </a:lnSpc>
              <a:spcBef>
                <a:spcPts val="1200"/>
              </a:spcBef>
              <a:spcAft>
                <a:spcPts val="0"/>
              </a:spcAft>
              <a:buClr>
                <a:srgbClr val="000000"/>
              </a:buClr>
              <a:buSzPts val="1800"/>
              <a:buFont typeface="Arial"/>
              <a:buNone/>
            </a:pPr>
            <a:r>
              <a:rPr b="1" i="0" lang="en" sz="1800" u="none" cap="none" strike="noStrike">
                <a:solidFill>
                  <a:srgbClr val="000000"/>
                </a:solidFill>
                <a:latin typeface="Catamaran"/>
                <a:ea typeface="Catamaran"/>
                <a:cs typeface="Catamaran"/>
                <a:sym typeface="Catamaran"/>
              </a:rPr>
              <a:t>2. Challenges in Detecting Plant Diseases</a:t>
            </a:r>
            <a:endParaRPr b="1"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120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Early-stage diseases are often visually subtle and missed by farmers.</a:t>
            </a:r>
            <a:endParaRPr b="0"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Delayed or incorrect diagnosis leads to crop loss and reduced yield.</a:t>
            </a:r>
            <a:endParaRPr b="0"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Current disease detection methods are time-consuming and require lab testing.</a:t>
            </a:r>
            <a:endParaRPr b="0" i="0" sz="1800" u="none" cap="none" strike="noStrike">
              <a:solidFill>
                <a:srgbClr val="000000"/>
              </a:solidFill>
              <a:latin typeface="Catamaran"/>
              <a:ea typeface="Catamaran"/>
              <a:cs typeface="Catamaran"/>
              <a:sym typeface="Catamaran"/>
            </a:endParaRPr>
          </a:p>
          <a:p>
            <a:pPr indent="0" lvl="0" marL="0" marR="0" rtl="0" algn="l">
              <a:lnSpc>
                <a:spcPct val="115000"/>
              </a:lnSpc>
              <a:spcBef>
                <a:spcPts val="1200"/>
              </a:spcBef>
              <a:spcAft>
                <a:spcPts val="0"/>
              </a:spcAft>
              <a:buClr>
                <a:srgbClr val="000000"/>
              </a:buClr>
              <a:buSzPts val="1800"/>
              <a:buFont typeface="Arial"/>
              <a:buNone/>
            </a:pPr>
            <a:r>
              <a:rPr b="1" i="0" lang="en" sz="1800" u="none" cap="none" strike="noStrike">
                <a:solidFill>
                  <a:srgbClr val="000000"/>
                </a:solidFill>
                <a:latin typeface="Catamaran"/>
                <a:ea typeface="Catamaran"/>
                <a:cs typeface="Catamaran"/>
                <a:sym typeface="Catamaran"/>
              </a:rPr>
              <a:t>3. Risk of Poisonous Plant Exposure</a:t>
            </a:r>
            <a:endParaRPr b="1"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120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Many toxic plants resemble non-toxic ones, leading to accidental consumption.</a:t>
            </a:r>
            <a:endParaRPr b="0" i="0" sz="1800" u="none" cap="none" strike="noStrike">
              <a:solidFill>
                <a:srgbClr val="000000"/>
              </a:solidFill>
              <a:latin typeface="Catamaran"/>
              <a:ea typeface="Catamaran"/>
              <a:cs typeface="Catamaran"/>
              <a:sym typeface="Catamaran"/>
            </a:endParaRPr>
          </a:p>
          <a:p>
            <a:pPr indent="-342900" lvl="0" marL="457200" marR="0" rtl="0" algn="l">
              <a:lnSpc>
                <a:spcPct val="115000"/>
              </a:lnSpc>
              <a:spcBef>
                <a:spcPts val="0"/>
              </a:spcBef>
              <a:spcAft>
                <a:spcPts val="0"/>
              </a:spcAft>
              <a:buClr>
                <a:srgbClr val="000000"/>
              </a:buClr>
              <a:buSzPts val="1800"/>
              <a:buFont typeface="Catamaran"/>
              <a:buChar char="●"/>
            </a:pPr>
            <a:r>
              <a:rPr b="0" i="0" lang="en" sz="1800" u="none" cap="none" strike="noStrike">
                <a:solidFill>
                  <a:srgbClr val="000000"/>
                </a:solidFill>
                <a:latin typeface="Catamaran"/>
                <a:ea typeface="Catamaran"/>
                <a:cs typeface="Catamaran"/>
                <a:sym typeface="Catamaran"/>
              </a:rPr>
              <a:t>Common victims include children, hikers, and foraging enthusiasts.</a:t>
            </a:r>
            <a:endParaRPr b="0" i="0" sz="1800" u="none" cap="none" strike="noStrike">
              <a:solidFill>
                <a:schemeClr val="dk1"/>
              </a:solidFill>
              <a:latin typeface="Catamaran"/>
              <a:ea typeface="Catamaran"/>
              <a:cs typeface="Catamaran"/>
              <a:sym typeface="Catamar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g335bfde2fe5_0_13"/>
          <p:cNvSpPr txBox="1"/>
          <p:nvPr>
            <p:ph type="title"/>
          </p:nvPr>
        </p:nvSpPr>
        <p:spPr>
          <a:xfrm>
            <a:off x="304800" y="305450"/>
            <a:ext cx="8764800" cy="396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3200"/>
              <a:buNone/>
            </a:pPr>
            <a:r>
              <a:rPr lang="en"/>
              <a:t>Model 3: Plant identification from Leaf images</a:t>
            </a:r>
            <a:endParaRPr/>
          </a:p>
          <a:p>
            <a:pPr indent="0" lvl="0" marL="0" rtl="0" algn="l">
              <a:lnSpc>
                <a:spcPct val="90000"/>
              </a:lnSpc>
              <a:spcBef>
                <a:spcPts val="0"/>
              </a:spcBef>
              <a:spcAft>
                <a:spcPts val="0"/>
              </a:spcAft>
              <a:buSzPts val="3200"/>
              <a:buNone/>
            </a:pPr>
            <a:r>
              <a:t/>
            </a:r>
            <a:endParaRPr/>
          </a:p>
        </p:txBody>
      </p:sp>
      <p:sp>
        <p:nvSpPr>
          <p:cNvPr id="335" name="Google Shape;335;g335bfde2fe5_0_13"/>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336" name="Google Shape;336;g335bfde2fe5_0_13"/>
          <p:cNvSpPr/>
          <p:nvPr/>
        </p:nvSpPr>
        <p:spPr>
          <a:xfrm>
            <a:off x="228600" y="556700"/>
            <a:ext cx="8764800" cy="44715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b="1" lang="en" sz="2000">
                <a:solidFill>
                  <a:schemeClr val="dk1"/>
                </a:solidFill>
                <a:latin typeface="Catamaran"/>
                <a:ea typeface="Catamaran"/>
                <a:cs typeface="Catamaran"/>
                <a:sym typeface="Catamaran"/>
              </a:rPr>
              <a:t>Model development:</a:t>
            </a:r>
            <a:endParaRPr b="1" sz="2000">
              <a:solidFill>
                <a:schemeClr val="dk1"/>
              </a:solidFill>
              <a:latin typeface="Catamaran"/>
              <a:ea typeface="Catamaran"/>
              <a:cs typeface="Catamaran"/>
              <a:sym typeface="Catamaran"/>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model or algorithm choose is a CNN-based algorithm called VGGNet.</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same VGGNet algorithm is used.</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The CNN model is coded in Python in Google Colab and trained.</a:t>
            </a:r>
            <a:endParaRPr sz="2000">
              <a:solidFill>
                <a:schemeClr val="dk1"/>
              </a:solidFill>
              <a:latin typeface="Catamaran ExtraLight"/>
              <a:ea typeface="Catamaran ExtraLight"/>
              <a:cs typeface="Catamaran ExtraLight"/>
              <a:sym typeface="Catamaran ExtraLight"/>
            </a:endParaRPr>
          </a:p>
          <a:p>
            <a:pPr indent="0" lvl="0" marL="0" rtl="0" algn="l">
              <a:spcBef>
                <a:spcPts val="0"/>
              </a:spcBef>
              <a:spcAft>
                <a:spcPts val="0"/>
              </a:spcAft>
              <a:buNone/>
            </a:pPr>
            <a:r>
              <a:rPr lang="en" sz="2000">
                <a:solidFill>
                  <a:schemeClr val="dk1"/>
                </a:solidFill>
                <a:latin typeface="Catamaran ExtraLight"/>
                <a:ea typeface="Catamaran ExtraLight"/>
                <a:cs typeface="Catamaran ExtraLight"/>
                <a:sym typeface="Catamaran ExtraLight"/>
              </a:rPr>
              <a:t>Training details: </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Trained till Training accuracy = 98.01% and Test Accuracy  = 93.91%</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Tested the model with input images.</a:t>
            </a:r>
            <a:endParaRPr sz="2000">
              <a:solidFill>
                <a:schemeClr val="dk1"/>
              </a:solidFill>
              <a:latin typeface="Catamaran ExtraLight"/>
              <a:ea typeface="Catamaran ExtraLight"/>
              <a:cs typeface="Catamaran ExtraLight"/>
              <a:sym typeface="Catamaran ExtraLight"/>
            </a:endParaRPr>
          </a:p>
          <a:p>
            <a:pPr indent="-355600" lvl="0" marL="457200" rtl="0" algn="l">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In addition to the identified plant name, other details like description of the plant and its uses are added in the result. </a:t>
            </a:r>
            <a:endParaRPr sz="2000">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g335bfde2fe5_0_27"/>
          <p:cNvSpPr txBox="1"/>
          <p:nvPr>
            <p:ph type="title"/>
          </p:nvPr>
        </p:nvSpPr>
        <p:spPr>
          <a:xfrm>
            <a:off x="304800" y="305450"/>
            <a:ext cx="8764800" cy="3963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SzPts val="3200"/>
              <a:buNone/>
            </a:pPr>
            <a:r>
              <a:rPr lang="en"/>
              <a:t>Model 3: Plant identification from Leaf images</a:t>
            </a:r>
            <a:endParaRPr/>
          </a:p>
          <a:p>
            <a:pPr indent="0" lvl="0" marL="0" rtl="0" algn="l">
              <a:lnSpc>
                <a:spcPct val="90000"/>
              </a:lnSpc>
              <a:spcBef>
                <a:spcPts val="0"/>
              </a:spcBef>
              <a:spcAft>
                <a:spcPts val="0"/>
              </a:spcAft>
              <a:buSzPts val="3200"/>
              <a:buNone/>
            </a:pPr>
            <a:r>
              <a:t/>
            </a:r>
            <a:endParaRPr/>
          </a:p>
        </p:txBody>
      </p:sp>
      <p:sp>
        <p:nvSpPr>
          <p:cNvPr id="342" name="Google Shape;342;g335bfde2fe5_0_27"/>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343" name="Google Shape;343;g335bfde2fe5_0_27" title="Screenshot from 2025-03-14 16-22-18.png"/>
          <p:cNvPicPr preferRelativeResize="0"/>
          <p:nvPr/>
        </p:nvPicPr>
        <p:blipFill rotWithShape="1">
          <a:blip r:embed="rId3">
            <a:alphaModFix/>
          </a:blip>
          <a:srcRect b="31389" l="32654" r="24832" t="22367"/>
          <a:stretch/>
        </p:blipFill>
        <p:spPr>
          <a:xfrm>
            <a:off x="1174024" y="813225"/>
            <a:ext cx="6275198" cy="3839349"/>
          </a:xfrm>
          <a:prstGeom prst="rect">
            <a:avLst/>
          </a:prstGeom>
          <a:noFill/>
          <a:ln>
            <a:noFill/>
          </a:ln>
        </p:spPr>
      </p:pic>
      <p:sp>
        <p:nvSpPr>
          <p:cNvPr id="344" name="Google Shape;344;g335bfde2fe5_0_27"/>
          <p:cNvSpPr/>
          <p:nvPr/>
        </p:nvSpPr>
        <p:spPr>
          <a:xfrm>
            <a:off x="1163950" y="4154100"/>
            <a:ext cx="4738500" cy="498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tamaran Thin"/>
              <a:ea typeface="Catamaran Thin"/>
              <a:cs typeface="Catamaran Thin"/>
              <a:sym typeface="Catamaran Thi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2fd36caf962_0_92"/>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Solution</a:t>
            </a:r>
            <a:endParaRPr/>
          </a:p>
        </p:txBody>
      </p:sp>
      <p:sp>
        <p:nvSpPr>
          <p:cNvPr id="213" name="Google Shape;213;g2fd36caf962_0_92"/>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14" name="Google Shape;214;g2fd36caf962_0_92"/>
          <p:cNvSpPr/>
          <p:nvPr/>
        </p:nvSpPr>
        <p:spPr>
          <a:xfrm>
            <a:off x="228600" y="556700"/>
            <a:ext cx="8764800" cy="4024200"/>
          </a:xfrm>
          <a:prstGeom prst="rect">
            <a:avLst/>
          </a:prstGeom>
          <a:noFill/>
          <a:ln>
            <a:noFill/>
          </a:ln>
        </p:spPr>
        <p:txBody>
          <a:bodyPr anchorCtr="0" anchor="t" bIns="45700" lIns="91425" spcFirstLastPara="1" rIns="91425" wrap="square" tIns="45700">
            <a:noAutofit/>
          </a:bodyPr>
          <a:lstStyle/>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We need to build three AI based models for </a:t>
            </a:r>
            <a:r>
              <a:rPr b="1" i="0" lang="en" sz="2000" u="none" cap="none" strike="noStrike">
                <a:solidFill>
                  <a:schemeClr val="dk1"/>
                </a:solidFill>
                <a:latin typeface="Catamaran"/>
                <a:ea typeface="Catamaran"/>
                <a:cs typeface="Catamaran"/>
                <a:sym typeface="Catamaran"/>
              </a:rPr>
              <a:t>1. Plant </a:t>
            </a:r>
            <a:r>
              <a:rPr b="1" lang="en" sz="2000">
                <a:solidFill>
                  <a:schemeClr val="dk1"/>
                </a:solidFill>
                <a:latin typeface="Catamaran"/>
                <a:ea typeface="Catamaran"/>
                <a:cs typeface="Catamaran"/>
                <a:sym typeface="Catamaran"/>
              </a:rPr>
              <a:t>d</a:t>
            </a:r>
            <a:r>
              <a:rPr b="1" i="0" lang="en" sz="2000" u="none" cap="none" strike="noStrike">
                <a:solidFill>
                  <a:schemeClr val="dk1"/>
                </a:solidFill>
                <a:latin typeface="Catamaran"/>
                <a:ea typeface="Catamaran"/>
                <a:cs typeface="Catamaran"/>
                <a:sym typeface="Catamaran"/>
              </a:rPr>
              <a:t>isease detection from leaf image</a:t>
            </a:r>
            <a:r>
              <a:rPr b="0" i="0" lang="en" sz="2000" u="none" cap="none" strike="noStrike">
                <a:solidFill>
                  <a:schemeClr val="dk1"/>
                </a:solidFill>
                <a:latin typeface="Catamaran ExtraLight"/>
                <a:ea typeface="Catamaran ExtraLight"/>
                <a:cs typeface="Catamaran ExtraLight"/>
                <a:sym typeface="Catamaran ExtraLight"/>
              </a:rPr>
              <a:t>, </a:t>
            </a:r>
            <a:r>
              <a:rPr b="1" i="0" lang="en" sz="2000" u="none" cap="none" strike="noStrike">
                <a:solidFill>
                  <a:schemeClr val="dk1"/>
                </a:solidFill>
                <a:latin typeface="Catamaran"/>
                <a:ea typeface="Catamaran"/>
                <a:cs typeface="Catamaran"/>
                <a:sym typeface="Catamaran"/>
              </a:rPr>
              <a:t>2. </a:t>
            </a:r>
            <a:r>
              <a:rPr b="1" lang="en" sz="2000">
                <a:solidFill>
                  <a:schemeClr val="dk1"/>
                </a:solidFill>
                <a:latin typeface="Catamaran"/>
                <a:ea typeface="Catamaran"/>
                <a:cs typeface="Catamaran"/>
                <a:sym typeface="Catamaran"/>
              </a:rPr>
              <a:t>Poisonous plant identification from flower image.</a:t>
            </a:r>
            <a:r>
              <a:rPr b="0" i="0" lang="en" sz="2000" u="none" cap="none" strike="noStrike">
                <a:solidFill>
                  <a:schemeClr val="dk1"/>
                </a:solidFill>
                <a:latin typeface="Catamaran ExtraLight"/>
                <a:ea typeface="Catamaran ExtraLight"/>
                <a:cs typeface="Catamaran ExtraLight"/>
                <a:sym typeface="Catamaran ExtraLight"/>
              </a:rPr>
              <a:t> and </a:t>
            </a:r>
            <a:r>
              <a:rPr b="1" i="0" lang="en" sz="2000" u="none" cap="none" strike="noStrike">
                <a:solidFill>
                  <a:schemeClr val="dk1"/>
                </a:solidFill>
                <a:latin typeface="Catamaran"/>
                <a:ea typeface="Catamaran"/>
                <a:cs typeface="Catamaran"/>
                <a:sym typeface="Catamaran"/>
              </a:rPr>
              <a:t>3. </a:t>
            </a:r>
            <a:r>
              <a:rPr b="1" lang="en" sz="2000">
                <a:solidFill>
                  <a:schemeClr val="dk1"/>
                </a:solidFill>
                <a:latin typeface="Catamaran"/>
                <a:ea typeface="Catamaran"/>
                <a:cs typeface="Catamaran"/>
                <a:sym typeface="Catamaran"/>
              </a:rPr>
              <a:t>Plant identification from leaf image.</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We need to build 3 separate models in Deep Learning.</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We need to collect images for each problem (disease leaf images, poisonous leaf images, etc).</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Organize and prepare the images data for the model.</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Choose a Deep learning model first.</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Train the model/algorithm using the dataset.</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Test and evaluate the trained model.</a:t>
            </a:r>
            <a:endParaRPr b="0" i="0" sz="2000" u="none" cap="none" strike="noStrike">
              <a:solidFill>
                <a:schemeClr val="dk1"/>
              </a:solidFill>
              <a:latin typeface="Catamaran ExtraLight"/>
              <a:ea typeface="Catamaran ExtraLight"/>
              <a:cs typeface="Catamaran ExtraLight"/>
              <a:sym typeface="Catamaran ExtraLight"/>
            </a:endParaRPr>
          </a:p>
          <a:p>
            <a:pPr indent="0" lvl="1" marL="53340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Catamaran ExtraLight"/>
                <a:ea typeface="Catamaran ExtraLight"/>
                <a:cs typeface="Catamaran ExtraLight"/>
                <a:sym typeface="Catamaran ExtraLight"/>
              </a:rPr>
              <a:t> </a:t>
            </a:r>
            <a:endParaRPr b="0" i="0" sz="2000" u="none" cap="none" strike="noStrike">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33717cbf7ac_1_0"/>
          <p:cNvSpPr txBox="1"/>
          <p:nvPr>
            <p:ph type="title"/>
          </p:nvPr>
        </p:nvSpPr>
        <p:spPr>
          <a:xfrm>
            <a:off x="1197150" y="2172500"/>
            <a:ext cx="6749700" cy="396300"/>
          </a:xfrm>
          <a:prstGeom prst="rect">
            <a:avLst/>
          </a:prstGeom>
          <a:noFill/>
          <a:ln>
            <a:noFill/>
          </a:ln>
        </p:spPr>
        <p:txBody>
          <a:bodyPr anchorCtr="0" anchor="ctr" bIns="0" lIns="0" spcFirstLastPara="1" rIns="0" wrap="square" tIns="0">
            <a:noAutofit/>
          </a:bodyPr>
          <a:lstStyle/>
          <a:p>
            <a:pPr indent="0" lvl="0" marL="0" rtl="0" algn="ctr">
              <a:lnSpc>
                <a:spcPct val="90000"/>
              </a:lnSpc>
              <a:spcBef>
                <a:spcPts val="0"/>
              </a:spcBef>
              <a:spcAft>
                <a:spcPts val="0"/>
              </a:spcAft>
              <a:buSzPts val="3200"/>
              <a:buNone/>
            </a:pPr>
            <a:r>
              <a:rPr lang="en" sz="4300"/>
              <a:t>Model 1: </a:t>
            </a:r>
            <a:endParaRPr sz="4300"/>
          </a:p>
          <a:p>
            <a:pPr indent="0" lvl="0" marL="0" rtl="0" algn="ctr">
              <a:lnSpc>
                <a:spcPct val="90000"/>
              </a:lnSpc>
              <a:spcBef>
                <a:spcPts val="0"/>
              </a:spcBef>
              <a:spcAft>
                <a:spcPts val="0"/>
              </a:spcAft>
              <a:buSzPts val="3200"/>
              <a:buNone/>
            </a:pPr>
            <a:r>
              <a:rPr lang="en" sz="4300"/>
              <a:t>Plant Disease Detection From Leaf Image.  </a:t>
            </a:r>
            <a:endParaRPr sz="4300"/>
          </a:p>
        </p:txBody>
      </p:sp>
      <p:sp>
        <p:nvSpPr>
          <p:cNvPr id="220" name="Google Shape;220;g33717cbf7ac_1_0"/>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3717cbf7ac_1_29"/>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Detection  </a:t>
            </a:r>
            <a:endParaRPr/>
          </a:p>
        </p:txBody>
      </p:sp>
      <p:sp>
        <p:nvSpPr>
          <p:cNvPr id="226" name="Google Shape;226;g33717cbf7ac_1_29"/>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27" name="Google Shape;227;g33717cbf7ac_1_29"/>
          <p:cNvSpPr/>
          <p:nvPr/>
        </p:nvSpPr>
        <p:spPr>
          <a:xfrm>
            <a:off x="228600" y="556700"/>
            <a:ext cx="8764800" cy="1775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Catamaran"/>
                <a:ea typeface="Catamaran"/>
                <a:cs typeface="Catamaran"/>
                <a:sym typeface="Catamaran"/>
              </a:rPr>
              <a:t>Data Collection:</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The dataset of plant disease leaf images are collected from </a:t>
            </a:r>
            <a:r>
              <a:rPr b="0" i="0" lang="en" sz="2000" u="sng" cap="none" strike="noStrike">
                <a:solidFill>
                  <a:schemeClr val="hlink"/>
                </a:solidFill>
                <a:latin typeface="Catamaran ExtraLight"/>
                <a:ea typeface="Catamaran ExtraLight"/>
                <a:cs typeface="Catamaran ExtraLight"/>
                <a:sym typeface="Catamaran ExtraLight"/>
                <a:hlinkClick r:id="rId3"/>
              </a:rPr>
              <a:t>https://data.mendeley.com/datasets/tywbtsjrjv/1</a:t>
            </a:r>
            <a:r>
              <a:rPr b="0" i="0" lang="en" sz="2000" u="none" cap="none" strike="noStrike">
                <a:solidFill>
                  <a:schemeClr val="dk1"/>
                </a:solidFill>
                <a:latin typeface="Catamaran ExtraLight"/>
                <a:ea typeface="Catamaran ExtraLight"/>
                <a:cs typeface="Catamaran ExtraLight"/>
                <a:sym typeface="Catamaran ExtraLight"/>
              </a:rPr>
              <a:t> </a:t>
            </a:r>
            <a:endParaRPr b="0" i="0" sz="2000" u="none" cap="none" strike="noStrike">
              <a:solidFill>
                <a:schemeClr val="dk1"/>
              </a:solidFill>
              <a:latin typeface="Catamaran ExtraLight"/>
              <a:ea typeface="Catamaran ExtraLight"/>
              <a:cs typeface="Catamaran ExtraLight"/>
              <a:sym typeface="Catamaran ExtraLight"/>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dk1"/>
                </a:solidFill>
                <a:latin typeface="Catamaran ExtraLight"/>
                <a:ea typeface="Catamaran ExtraLight"/>
                <a:cs typeface="Catamaran ExtraLight"/>
                <a:sym typeface="Catamaran ExtraLight"/>
              </a:rPr>
              <a:t>Details of the dataset: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Total number of images = 61486</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Total number of diseases = 39</a:t>
            </a:r>
            <a:endParaRPr b="0" i="0" sz="2000" u="none" cap="none" strike="noStrike">
              <a:solidFill>
                <a:schemeClr val="dk1"/>
              </a:solidFill>
              <a:latin typeface="Catamaran ExtraLight"/>
              <a:ea typeface="Catamaran ExtraLight"/>
              <a:cs typeface="Catamaran ExtraLight"/>
              <a:sym typeface="Catamaran ExtraLight"/>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chemeClr val="dk1"/>
              </a:solidFill>
              <a:latin typeface="Catamaran ExtraLight"/>
              <a:ea typeface="Catamaran ExtraLight"/>
              <a:cs typeface="Catamaran ExtraLight"/>
              <a:sym typeface="Catamaran ExtraLight"/>
            </a:endParaRPr>
          </a:p>
        </p:txBody>
      </p:sp>
      <p:pic>
        <p:nvPicPr>
          <p:cNvPr id="228" name="Google Shape;228;g33717cbf7ac_1_29"/>
          <p:cNvPicPr preferRelativeResize="0"/>
          <p:nvPr/>
        </p:nvPicPr>
        <p:blipFill rotWithShape="1">
          <a:blip r:embed="rId4">
            <a:alphaModFix/>
          </a:blip>
          <a:srcRect b="39560" l="16353" r="70758" t="17403"/>
          <a:stretch/>
        </p:blipFill>
        <p:spPr>
          <a:xfrm>
            <a:off x="4418400" y="1667075"/>
            <a:ext cx="1782250" cy="3347676"/>
          </a:xfrm>
          <a:prstGeom prst="rect">
            <a:avLst/>
          </a:prstGeom>
          <a:noFill/>
          <a:ln>
            <a:noFill/>
          </a:ln>
        </p:spPr>
      </p:pic>
      <p:pic>
        <p:nvPicPr>
          <p:cNvPr id="229" name="Google Shape;229;g33717cbf7ac_1_29"/>
          <p:cNvPicPr preferRelativeResize="0"/>
          <p:nvPr/>
        </p:nvPicPr>
        <p:blipFill rotWithShape="1">
          <a:blip r:embed="rId4">
            <a:alphaModFix/>
          </a:blip>
          <a:srcRect b="0" l="16353" r="65475" t="59209"/>
          <a:stretch/>
        </p:blipFill>
        <p:spPr>
          <a:xfrm>
            <a:off x="6319150" y="1576750"/>
            <a:ext cx="2781926" cy="3512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331382970e8_0_0"/>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a:t>
            </a:r>
            <a:r>
              <a:rPr lang="en"/>
              <a:t>Detection</a:t>
            </a:r>
            <a:r>
              <a:rPr lang="en"/>
              <a:t> </a:t>
            </a:r>
            <a:endParaRPr/>
          </a:p>
        </p:txBody>
      </p:sp>
      <p:sp>
        <p:nvSpPr>
          <p:cNvPr id="235" name="Google Shape;235;g331382970e8_0_0"/>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36" name="Google Shape;236;g331382970e8_0_0"/>
          <p:cNvSpPr/>
          <p:nvPr/>
        </p:nvSpPr>
        <p:spPr>
          <a:xfrm>
            <a:off x="228600" y="556700"/>
            <a:ext cx="8764800" cy="1775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Catamaran"/>
                <a:ea typeface="Catamaran"/>
                <a:cs typeface="Catamaran"/>
                <a:sym typeface="Catamaran"/>
              </a:rPr>
              <a:t>Data Collection:</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Sample</a:t>
            </a:r>
            <a:endParaRPr b="0" i="0" sz="2000" u="none" cap="none" strike="noStrike">
              <a:solidFill>
                <a:schemeClr val="dk1"/>
              </a:solidFill>
              <a:latin typeface="Catamaran ExtraLight"/>
              <a:ea typeface="Catamaran ExtraLight"/>
              <a:cs typeface="Catamaran ExtraLight"/>
              <a:sym typeface="Catamaran ExtraLight"/>
            </a:endParaRPr>
          </a:p>
        </p:txBody>
      </p:sp>
      <p:pic>
        <p:nvPicPr>
          <p:cNvPr id="237" name="Google Shape;237;g331382970e8_0_0"/>
          <p:cNvPicPr preferRelativeResize="0"/>
          <p:nvPr/>
        </p:nvPicPr>
        <p:blipFill rotWithShape="1">
          <a:blip r:embed="rId3">
            <a:alphaModFix/>
          </a:blip>
          <a:srcRect b="36091" l="18783" r="4423" t="6051"/>
          <a:stretch/>
        </p:blipFill>
        <p:spPr>
          <a:xfrm>
            <a:off x="432325" y="1307900"/>
            <a:ext cx="8427523" cy="35713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g33717cbf7ac_1_21"/>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a:t>
            </a:r>
            <a:r>
              <a:rPr lang="en"/>
              <a:t>Detection</a:t>
            </a:r>
            <a:r>
              <a:rPr lang="en"/>
              <a:t> </a:t>
            </a:r>
            <a:endParaRPr/>
          </a:p>
        </p:txBody>
      </p:sp>
      <p:sp>
        <p:nvSpPr>
          <p:cNvPr id="243" name="Google Shape;243;g33717cbf7ac_1_21"/>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44" name="Google Shape;244;g33717cbf7ac_1_21"/>
          <p:cNvSpPr/>
          <p:nvPr/>
        </p:nvSpPr>
        <p:spPr>
          <a:xfrm>
            <a:off x="228600" y="556700"/>
            <a:ext cx="8764800" cy="44715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000"/>
              <a:buFont typeface="Arial"/>
              <a:buNone/>
            </a:pPr>
            <a:r>
              <a:rPr b="1" i="0" lang="en" sz="2000" u="none" cap="none" strike="noStrike">
                <a:solidFill>
                  <a:schemeClr val="dk1"/>
                </a:solidFill>
                <a:latin typeface="Catamaran"/>
                <a:ea typeface="Catamaran"/>
                <a:cs typeface="Catamaran"/>
                <a:sym typeface="Catamaran"/>
              </a:rPr>
              <a:t>Model development:</a:t>
            </a:r>
            <a:endParaRPr b="1" i="0" sz="2000" u="none" cap="none" strike="noStrike">
              <a:solidFill>
                <a:schemeClr val="dk1"/>
              </a:solidFill>
              <a:latin typeface="Catamaran"/>
              <a:ea typeface="Catamaran"/>
              <a:cs typeface="Catamaran"/>
              <a:sym typeface="Catamaran"/>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The model or algorithm choose is a CNN-based algorithm called VGGNet.</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It is a pre-trained model which we can re-train with our dataset.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CNN (Convolutional Neural Network) - mathematical operation that has the ability to learn what is in an image.</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CNN runs through the nook and corner of an input image and learns low level features like pixels and high level features like edges, curves, etc.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After training, CNN can be used for automatic recognition.</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VGGnet is a series of CNN operations that search for the trained object.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We train VGGNet with images of disease leaves.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The algorithm will be developed and trained in Google Colab environment/IDE. </a:t>
            </a:r>
            <a:endParaRPr b="0" i="0" sz="2000" u="none" cap="none" strike="noStrike">
              <a:solidFill>
                <a:schemeClr val="dk1"/>
              </a:solidFill>
              <a:latin typeface="Catamaran ExtraLight"/>
              <a:ea typeface="Catamaran ExtraLight"/>
              <a:cs typeface="Catamaran ExtraLight"/>
              <a:sym typeface="Catamaran ExtraLight"/>
            </a:endParaRPr>
          </a:p>
          <a:p>
            <a:pPr indent="-355600" lvl="0" marL="457200" marR="0" rtl="0" algn="l">
              <a:lnSpc>
                <a:spcPct val="100000"/>
              </a:lnSpc>
              <a:spcBef>
                <a:spcPts val="0"/>
              </a:spcBef>
              <a:spcAft>
                <a:spcPts val="0"/>
              </a:spcAft>
              <a:buClr>
                <a:schemeClr val="dk1"/>
              </a:buClr>
              <a:buSzPts val="2000"/>
              <a:buFont typeface="Catamaran ExtraLight"/>
              <a:buChar char="●"/>
            </a:pPr>
            <a:r>
              <a:rPr b="0" i="0" lang="en" sz="2000" u="none" cap="none" strike="noStrike">
                <a:solidFill>
                  <a:schemeClr val="dk1"/>
                </a:solidFill>
                <a:latin typeface="Catamaran ExtraLight"/>
                <a:ea typeface="Catamaran ExtraLight"/>
                <a:cs typeface="Catamaran ExtraLight"/>
                <a:sym typeface="Catamaran ExtraLight"/>
              </a:rPr>
              <a:t>Using Python language and python supporting libraries like pytorch, tensorflow, etc.</a:t>
            </a:r>
            <a:endParaRPr b="0" i="0" sz="2000" u="none" cap="none" strike="noStrike">
              <a:solidFill>
                <a:schemeClr val="dk1"/>
              </a:solidFill>
              <a:latin typeface="Catamaran ExtraLight"/>
              <a:ea typeface="Catamaran ExtraLight"/>
              <a:cs typeface="Catamaran ExtraLight"/>
              <a:sym typeface="Catamaran Extra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33717cbf7ac_1_48"/>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a:t>
            </a:r>
            <a:r>
              <a:rPr lang="en"/>
              <a:t>Detection</a:t>
            </a:r>
            <a:endParaRPr/>
          </a:p>
        </p:txBody>
      </p:sp>
      <p:sp>
        <p:nvSpPr>
          <p:cNvPr id="250" name="Google Shape;250;g33717cbf7ac_1_48"/>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pic>
        <p:nvPicPr>
          <p:cNvPr id="251" name="Google Shape;251;g33717cbf7ac_1_48"/>
          <p:cNvPicPr preferRelativeResize="0"/>
          <p:nvPr/>
        </p:nvPicPr>
        <p:blipFill rotWithShape="1">
          <a:blip r:embed="rId3">
            <a:alphaModFix/>
          </a:blip>
          <a:srcRect b="0" l="0" r="0" t="0"/>
          <a:stretch/>
        </p:blipFill>
        <p:spPr>
          <a:xfrm>
            <a:off x="2695575" y="805600"/>
            <a:ext cx="3752850" cy="4267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g331382970e8_0_26"/>
          <p:cNvSpPr txBox="1"/>
          <p:nvPr>
            <p:ph type="title"/>
          </p:nvPr>
        </p:nvSpPr>
        <p:spPr>
          <a:xfrm>
            <a:off x="304800" y="153050"/>
            <a:ext cx="6749700" cy="396300"/>
          </a:xfrm>
          <a:prstGeom prst="rect">
            <a:avLst/>
          </a:prstGeom>
          <a:noFill/>
          <a:ln>
            <a:noFill/>
          </a:ln>
        </p:spPr>
        <p:txBody>
          <a:bodyPr anchorCtr="0" anchor="ctr" bIns="0" lIns="0" spcFirstLastPara="1" rIns="0" wrap="square" tIns="0">
            <a:noAutofit/>
          </a:bodyPr>
          <a:lstStyle/>
          <a:p>
            <a:pPr indent="0" lvl="0" marL="0" rtl="0" algn="l">
              <a:lnSpc>
                <a:spcPct val="90000"/>
              </a:lnSpc>
              <a:spcBef>
                <a:spcPts val="0"/>
              </a:spcBef>
              <a:spcAft>
                <a:spcPts val="0"/>
              </a:spcAft>
              <a:buSzPts val="3200"/>
              <a:buNone/>
            </a:pPr>
            <a:r>
              <a:rPr lang="en"/>
              <a:t>Model 1: Plant Disease Detection</a:t>
            </a:r>
            <a:endParaRPr/>
          </a:p>
        </p:txBody>
      </p:sp>
      <p:sp>
        <p:nvSpPr>
          <p:cNvPr id="257" name="Google Shape;257;g331382970e8_0_26"/>
          <p:cNvSpPr txBox="1"/>
          <p:nvPr>
            <p:ph idx="12" type="sldNum"/>
          </p:nvPr>
        </p:nvSpPr>
        <p:spPr>
          <a:xfrm>
            <a:off x="8480584" y="4749851"/>
            <a:ext cx="548700" cy="3936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Clr>
                <a:srgbClr val="000000"/>
              </a:buClr>
              <a:buSzPts val="1300"/>
              <a:buFont typeface="Arial"/>
              <a:buNone/>
            </a:pPr>
            <a:fld id="{00000000-1234-1234-1234-123412341234}" type="slidenum">
              <a:rPr lang="en"/>
              <a:t>‹#›</a:t>
            </a:fld>
            <a:endParaRPr/>
          </a:p>
        </p:txBody>
      </p:sp>
      <p:sp>
        <p:nvSpPr>
          <p:cNvPr id="258" name="Google Shape;258;g331382970e8_0_26"/>
          <p:cNvSpPr/>
          <p:nvPr/>
        </p:nvSpPr>
        <p:spPr>
          <a:xfrm>
            <a:off x="228600" y="556700"/>
            <a:ext cx="8764800" cy="4471500"/>
          </a:xfrm>
          <a:prstGeom prst="rect">
            <a:avLst/>
          </a:prstGeom>
          <a:noFill/>
          <a:ln>
            <a:noFill/>
          </a:ln>
        </p:spPr>
        <p:txBody>
          <a:bodyPr anchorCtr="0" anchor="t" bIns="45700" lIns="91425" spcFirstLastPara="1" rIns="91425" wrap="square" tIns="45700">
            <a:noAutofit/>
          </a:bodyPr>
          <a:lstStyle/>
          <a:p>
            <a:pPr indent="-355600" lvl="0" marL="457200" marR="0" rtl="0" algn="l">
              <a:lnSpc>
                <a:spcPct val="100000"/>
              </a:lnSpc>
              <a:spcBef>
                <a:spcPts val="0"/>
              </a:spcBef>
              <a:spcAft>
                <a:spcPts val="0"/>
              </a:spcAft>
              <a:buClr>
                <a:schemeClr val="dk1"/>
              </a:buClr>
              <a:buSzPts val="2000"/>
              <a:buFont typeface="Catamaran ExtraLight"/>
              <a:buChar char="●"/>
            </a:pPr>
            <a:r>
              <a:rPr lang="en" sz="2000">
                <a:solidFill>
                  <a:schemeClr val="dk1"/>
                </a:solidFill>
                <a:latin typeface="Catamaran ExtraLight"/>
                <a:ea typeface="Catamaran ExtraLight"/>
                <a:cs typeface="Catamaran ExtraLight"/>
                <a:sym typeface="Catamaran ExtraLight"/>
              </a:rPr>
              <a:t>VGGnet </a:t>
            </a:r>
            <a:r>
              <a:rPr lang="en" sz="2000">
                <a:solidFill>
                  <a:schemeClr val="dk1"/>
                </a:solidFill>
                <a:latin typeface="Catamaran ExtraLight"/>
                <a:ea typeface="Catamaran ExtraLight"/>
                <a:cs typeface="Catamaran ExtraLight"/>
                <a:sym typeface="Catamaran ExtraLight"/>
              </a:rPr>
              <a:t>architecture</a:t>
            </a:r>
            <a:r>
              <a:rPr lang="en" sz="2000">
                <a:solidFill>
                  <a:schemeClr val="dk1"/>
                </a:solidFill>
                <a:latin typeface="Catamaran ExtraLight"/>
                <a:ea typeface="Catamaran ExtraLight"/>
                <a:cs typeface="Catamaran ExtraLight"/>
                <a:sym typeface="Catamaran ExtraLight"/>
              </a:rPr>
              <a:t> made of CNN layers</a:t>
            </a:r>
            <a:endParaRPr b="0" i="0" sz="2000" u="none" cap="none" strike="noStrike">
              <a:solidFill>
                <a:schemeClr val="dk1"/>
              </a:solidFill>
              <a:latin typeface="Catamaran ExtraLight"/>
              <a:ea typeface="Catamaran ExtraLight"/>
              <a:cs typeface="Catamaran ExtraLight"/>
              <a:sym typeface="Catamaran ExtraLight"/>
            </a:endParaRPr>
          </a:p>
        </p:txBody>
      </p:sp>
      <p:pic>
        <p:nvPicPr>
          <p:cNvPr id="259" name="Google Shape;259;g331382970e8_0_26"/>
          <p:cNvPicPr preferRelativeResize="0"/>
          <p:nvPr/>
        </p:nvPicPr>
        <p:blipFill>
          <a:blip r:embed="rId3">
            <a:alphaModFix/>
          </a:blip>
          <a:stretch>
            <a:fillRect/>
          </a:stretch>
        </p:blipFill>
        <p:spPr>
          <a:xfrm>
            <a:off x="609600" y="959925"/>
            <a:ext cx="6403768" cy="4068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uphin template">
  <a:themeElements>
    <a:clrScheme name="Custom 347">
      <a:dk1>
        <a:srgbClr val="210635"/>
      </a:dk1>
      <a:lt1>
        <a:srgbClr val="FFFFFF"/>
      </a:lt1>
      <a:dk2>
        <a:srgbClr val="89828F"/>
      </a:dk2>
      <a:lt2>
        <a:srgbClr val="F4F3F8"/>
      </a:lt2>
      <a:accent1>
        <a:srgbClr val="725DCF"/>
      </a:accent1>
      <a:accent2>
        <a:srgbClr val="BD6DE0"/>
      </a:accent2>
      <a:accent3>
        <a:srgbClr val="F07249"/>
      </a:accent3>
      <a:accent4>
        <a:srgbClr val="FFB200"/>
      </a:accent4>
      <a:accent5>
        <a:srgbClr val="9D91EE"/>
      </a:accent5>
      <a:accent6>
        <a:srgbClr val="3691E0"/>
      </a:accent6>
      <a:hlink>
        <a:srgbClr val="6A5DC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